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960a0fb07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8960a0fb07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960a0fb07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960a0fb07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960a0fb07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960a0fb07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8960a0fb07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8960a0fb07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956d76a3b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956d76a3b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4784911eb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94784911eb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4784911eb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4784911eb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2229461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2229461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22294618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22294618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94784911e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94784911e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56d76a3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956d76a3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8960a0fb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8960a0fb0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960a0fb0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960a0fb0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33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0557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5800" y="3897775"/>
            <a:ext cx="1025660" cy="10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56175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yride.nl/mind-my-grin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311700" y="1254325"/>
            <a:ext cx="79680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Tiltcontrole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390275" y="3238450"/>
            <a:ext cx="64419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zorg ik ervoor dat ik niet meer op tilt sla aan de pokertafel?</a:t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150" y="1254317"/>
            <a:ext cx="4975625" cy="2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494763" y="2171550"/>
            <a:ext cx="2662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MSc. Sport- en Prestatiepsycholoog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Lex Ligtenberg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2212100" y="575950"/>
            <a:ext cx="6851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Fit aan de tafel verschijnen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2305150" y="1512900"/>
            <a:ext cx="6511800" cy="27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Geen alcohol, niet brak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Niet vermoeid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Mentaal op een goede plek (geen ruzie thuis)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Inchecken bij jezelf tijdens de sessie (1/10)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Hoe fitter, hoe meer tegenslag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18100"/>
            <a:ext cx="1907300" cy="190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2212100" y="575950"/>
            <a:ext cx="6851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Plan klaar hebben liggen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2212100" y="1567200"/>
            <a:ext cx="6511800" cy="20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Wat ga je doen als je tilt voelt opkomen?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Als ik op tafel begin te slaan… dan…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Als ik met mijn hoofd begin te schudden… dan…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Als mijn gedachtes negatief worden… dan…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2212100" y="575950"/>
            <a:ext cx="6851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Dan…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2212100" y="1567200"/>
            <a:ext cx="6511800" cy="24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Ga ik op sit out en loop ik een rondje (cash of live toernooi)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Registreer ik me niet meer voor nieuwe toernooien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Praat ik positief op mezelf in: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Blijf bij je spel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Focus niet op het resultaat, maar het proces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Laat je apenbrein niet winnen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Of… sluit je tafels af en blaas even stoom af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2212100" y="575950"/>
            <a:ext cx="6851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Verschil live en online?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2212100" y="1567200"/>
            <a:ext cx="6511800" cy="16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Meer tafels online, meer kans op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Anonimiteit, minder schaamte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Makkelijker beschikbaar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Live meer passive tilt → hogere buy ins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één-op-één coaching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">
                <a:solidFill>
                  <a:schemeClr val="lt1"/>
                </a:solidFill>
              </a:rPr>
              <a:t>Verbeteren van jouw mentale vaardigheden aan de pokertafel: </a:t>
            </a:r>
            <a:r>
              <a:rPr lang="nl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www.mindmyride.nl/</a:t>
            </a:r>
            <a:r>
              <a:rPr lang="nl" u="sng">
                <a:solidFill>
                  <a:schemeClr val="lt1"/>
                </a:solidFill>
              </a:rPr>
              <a:t>coaching-voor-pokerspelers</a:t>
            </a:r>
            <a:endParaRPr u="sng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Mentale vaardigheden als wapen: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Plan maken voor verbetering van jouw mentale vaardigheden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Volgende stap in jouw pokercarrière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1" name="Google Shape;161;p26" descr="Afbeelding met venster, binnen, persoon, pers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25" y="1536000"/>
            <a:ext cx="1789000" cy="207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Vanavond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2400250" y="1834500"/>
            <a:ext cx="6321600" cy="14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Wat is tilt?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Welke vormen van tilt zijn er?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Wat moet ik doen om tilt te voorkomen?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Verschil live en online tilt?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Wat is tilt?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Uit frustratie suboptimale beslissingen maken aan de pokertafel na één of meerdere verloren handen.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Emotie &gt; Ratio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Nauwelijks een weg terug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Primitieve hersengebieden nemen het over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Prefrontale cortex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Plannen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Impulscontrole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Preflop raising range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3-bet vs bb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300" y="1595775"/>
            <a:ext cx="3002400" cy="30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Zoogdierenbrein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Emotie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Impulsen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Pijn → tilt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330" y="2083763"/>
            <a:ext cx="3602520" cy="202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Pijn → loss aversion → tilt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450" y="2098775"/>
            <a:ext cx="5059399" cy="25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2400250" y="1347263"/>
            <a:ext cx="594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Iemand die 100 euro kwijt dreigt te raken ervaart meer pijn, dan iemand die 100 euro vindt er plezier aan heeft.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Vormen van tilt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2305150" y="1277700"/>
            <a:ext cx="6511800" cy="28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Injustice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Hate losing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Mistake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Entitlement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Revenge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Running bad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Desperation tilt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Passive tilt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2212100" y="575950"/>
            <a:ext cx="6851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Wat moet ik doen om tilt te voorkomen?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2305150" y="1737600"/>
            <a:ext cx="6511800" cy="16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Bewustwording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Fit aan de tafel verschijnen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Plan klaar hebben liggen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212100" y="575950"/>
            <a:ext cx="68514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Bewustwording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2305150" y="1512900"/>
            <a:ext cx="6511800" cy="27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Wanneer tilt ik?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Na 6 uur grinden aan de online tafels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Bad beats door de vissen aan tafels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Suck outs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Wat voor tilt heb ik last van?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Entitlement tilt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Revenge tilt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Passive tilt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775" y="3127600"/>
            <a:ext cx="2530715" cy="14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Diavoorstelling (16:9)</PresentationFormat>
  <Paragraphs>76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Lato</vt:lpstr>
      <vt:lpstr>Arial</vt:lpstr>
      <vt:lpstr>Raleway</vt:lpstr>
      <vt:lpstr>Swiss</vt:lpstr>
      <vt:lpstr>Tiltcontrole</vt:lpstr>
      <vt:lpstr>Vanavond</vt:lpstr>
      <vt:lpstr>Wat is tilt?</vt:lpstr>
      <vt:lpstr>Prefrontale cortex</vt:lpstr>
      <vt:lpstr>Zoogdierenbrein</vt:lpstr>
      <vt:lpstr>Pijn → loss aversion → tilt</vt:lpstr>
      <vt:lpstr>Vormen van tilt</vt:lpstr>
      <vt:lpstr>Wat moet ik doen om tilt te voorkomen?</vt:lpstr>
      <vt:lpstr>Bewustwording</vt:lpstr>
      <vt:lpstr>Fit aan de tafel verschijnen</vt:lpstr>
      <vt:lpstr>Plan klaar hebben liggen</vt:lpstr>
      <vt:lpstr>Dan…</vt:lpstr>
      <vt:lpstr>Verschil live en online?</vt:lpstr>
      <vt:lpstr>één-op-één coaching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Tiltcontrole</dc:title>
  <dc:creator>Aleid Langen</dc:creator>
  <cp:lastModifiedBy>Aleid Langen</cp:lastModifiedBy>
  <cp:revision>1</cp:revision>
  <dcterms:modified xsi:type="dcterms:W3CDTF">2023-06-06T09:00:28Z</dcterms:modified>
</cp:coreProperties>
</file>