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Lato" panose="020F0502020204030203" pitchFamily="34" charset="0"/>
      <p:regular r:id="rId17"/>
      <p:bold r:id="rId18"/>
      <p:italic r:id="rId19"/>
      <p:boldItalic r:id="rId20"/>
    </p:embeddedFont>
    <p:embeddedFont>
      <p:font typeface="Raleway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956d76a3b5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956d76a3b5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956d76a3b5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956d76a3b5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956d76a3b5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956d76a3b5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956d76a3b5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956d76a3b5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956d76a3b5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956d76a3b5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94784911eb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94784911eb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94784911eb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94784911eb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94784911eb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94784911eb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956d76a3b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956d76a3b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94784911eb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94784911eb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956d76a3b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956d76a3b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94784911eb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94784911eb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956d76a3b5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956d76a3b5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oogle Shape;12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3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14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Google Shape;63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" name="Google Shape;64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" name="Google Shape;65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" name="Google Shape;20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Google Shape;24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" name="Google Shape;25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" name="Google Shape;26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Google Shape;31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" name="Google Shape;32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" name="Google Shape;33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Google Shape;42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Google Shape;47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2" name="Google Shape;5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Google Shape;58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" name="Google Shape;59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rgbClr val="05573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35800" y="3897775"/>
            <a:ext cx="1025660" cy="103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356175" y="4108750"/>
            <a:ext cx="939377" cy="6128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dmyride.nl/mind-my-grind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ctrTitle"/>
          </p:nvPr>
        </p:nvSpPr>
        <p:spPr>
          <a:xfrm>
            <a:off x="311700" y="1254325"/>
            <a:ext cx="8520600" cy="10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Motivatie</a:t>
            </a:r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Hoe beïnvloed ik mijn motivatie om te studeren? </a:t>
            </a:r>
            <a:endParaRPr/>
          </a:p>
        </p:txBody>
      </p:sp>
      <p:pic>
        <p:nvPicPr>
          <p:cNvPr id="76" name="Google Shape;7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6150" y="1254317"/>
            <a:ext cx="4975625" cy="20064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/>
        </p:nvSpPr>
        <p:spPr>
          <a:xfrm>
            <a:off x="494763" y="2171550"/>
            <a:ext cx="2662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MSc. Sport- en Prestatiepsycholoog 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Lex Ligtenberg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/>
          <p:nvPr/>
        </p:nvSpPr>
        <p:spPr>
          <a:xfrm>
            <a:off x="6539900" y="1999200"/>
            <a:ext cx="2370900" cy="11451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Intrinsieke motivatie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2" name="Google Shape;142;p22"/>
          <p:cNvSpPr/>
          <p:nvPr/>
        </p:nvSpPr>
        <p:spPr>
          <a:xfrm>
            <a:off x="2660900" y="1090700"/>
            <a:ext cx="1869300" cy="8661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solidFill>
                  <a:schemeClr val="lt1"/>
                </a:solidFill>
              </a:rPr>
              <a:t>Verbondenheid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43" name="Google Shape;143;p22"/>
          <p:cNvSpPr/>
          <p:nvPr/>
        </p:nvSpPr>
        <p:spPr>
          <a:xfrm>
            <a:off x="2660900" y="3186700"/>
            <a:ext cx="1869300" cy="8661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solidFill>
                  <a:schemeClr val="lt1"/>
                </a:solidFill>
              </a:rPr>
              <a:t>Succes/competentie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44" name="Google Shape;144;p22"/>
          <p:cNvSpPr/>
          <p:nvPr/>
        </p:nvSpPr>
        <p:spPr>
          <a:xfrm>
            <a:off x="2660900" y="2138697"/>
            <a:ext cx="1869300" cy="8661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000">
                <a:solidFill>
                  <a:schemeClr val="lt1"/>
                </a:solidFill>
              </a:rPr>
              <a:t>Zelfstandigheid/autonomie</a:t>
            </a:r>
            <a:endParaRPr sz="1000">
              <a:solidFill>
                <a:schemeClr val="lt1"/>
              </a:solidFill>
            </a:endParaRPr>
          </a:p>
        </p:txBody>
      </p:sp>
      <p:cxnSp>
        <p:nvCxnSpPr>
          <p:cNvPr id="145" name="Google Shape;145;p22"/>
          <p:cNvCxnSpPr>
            <a:stCxn id="142" idx="3"/>
            <a:endCxn id="141" idx="1"/>
          </p:cNvCxnSpPr>
          <p:nvPr/>
        </p:nvCxnSpPr>
        <p:spPr>
          <a:xfrm>
            <a:off x="4530200" y="1523750"/>
            <a:ext cx="2009700" cy="104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" name="Google Shape;146;p22"/>
          <p:cNvCxnSpPr>
            <a:stCxn id="144" idx="3"/>
            <a:endCxn id="141" idx="1"/>
          </p:cNvCxnSpPr>
          <p:nvPr/>
        </p:nvCxnSpPr>
        <p:spPr>
          <a:xfrm>
            <a:off x="4530200" y="2571747"/>
            <a:ext cx="2009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7" name="Google Shape;147;p22"/>
          <p:cNvCxnSpPr>
            <a:stCxn id="143" idx="3"/>
            <a:endCxn id="141" idx="1"/>
          </p:cNvCxnSpPr>
          <p:nvPr/>
        </p:nvCxnSpPr>
        <p:spPr>
          <a:xfrm rot="10800000" flipH="1">
            <a:off x="4530200" y="2571850"/>
            <a:ext cx="2009700" cy="104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" name="Google Shape;148;p22"/>
          <p:cNvSpPr/>
          <p:nvPr/>
        </p:nvSpPr>
        <p:spPr>
          <a:xfrm>
            <a:off x="1175375" y="3448900"/>
            <a:ext cx="1316100" cy="341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Motivatie verhogen om te studeren (verbondenheid)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4" name="Google Shape;154;p23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Plaats handjes op de Huddle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Bezoek de Twitchkanalen van de Pokerstudieleden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Bezoek de live seminars en stel vragen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Volg elkaar op social media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55" name="Google Shape;15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63750"/>
            <a:ext cx="2105313" cy="2105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/>
          <p:nvPr/>
        </p:nvSpPr>
        <p:spPr>
          <a:xfrm>
            <a:off x="6539900" y="1999200"/>
            <a:ext cx="2370900" cy="11451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Intrinsieke motivatie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1" name="Google Shape;161;p24"/>
          <p:cNvSpPr/>
          <p:nvPr/>
        </p:nvSpPr>
        <p:spPr>
          <a:xfrm>
            <a:off x="2660900" y="1090700"/>
            <a:ext cx="1869300" cy="8661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solidFill>
                  <a:schemeClr val="lt1"/>
                </a:solidFill>
              </a:rPr>
              <a:t>Verbondenheid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62" name="Google Shape;162;p24"/>
          <p:cNvSpPr/>
          <p:nvPr/>
        </p:nvSpPr>
        <p:spPr>
          <a:xfrm>
            <a:off x="2660900" y="3186700"/>
            <a:ext cx="1869300" cy="8661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solidFill>
                  <a:schemeClr val="lt1"/>
                </a:solidFill>
              </a:rPr>
              <a:t>Succes/competentie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63" name="Google Shape;163;p24"/>
          <p:cNvSpPr/>
          <p:nvPr/>
        </p:nvSpPr>
        <p:spPr>
          <a:xfrm>
            <a:off x="2660900" y="2138697"/>
            <a:ext cx="1869300" cy="8661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000">
                <a:solidFill>
                  <a:schemeClr val="lt1"/>
                </a:solidFill>
              </a:rPr>
              <a:t>Zelfstandigheid/autonomie</a:t>
            </a:r>
            <a:endParaRPr sz="1000">
              <a:solidFill>
                <a:schemeClr val="lt1"/>
              </a:solidFill>
            </a:endParaRPr>
          </a:p>
        </p:txBody>
      </p:sp>
      <p:cxnSp>
        <p:nvCxnSpPr>
          <p:cNvPr id="164" name="Google Shape;164;p24"/>
          <p:cNvCxnSpPr>
            <a:stCxn id="161" idx="3"/>
            <a:endCxn id="160" idx="1"/>
          </p:cNvCxnSpPr>
          <p:nvPr/>
        </p:nvCxnSpPr>
        <p:spPr>
          <a:xfrm>
            <a:off x="4530200" y="1523750"/>
            <a:ext cx="2009700" cy="104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" name="Google Shape;165;p24"/>
          <p:cNvCxnSpPr>
            <a:stCxn id="163" idx="3"/>
            <a:endCxn id="160" idx="1"/>
          </p:cNvCxnSpPr>
          <p:nvPr/>
        </p:nvCxnSpPr>
        <p:spPr>
          <a:xfrm>
            <a:off x="4530200" y="2571747"/>
            <a:ext cx="2009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" name="Google Shape;166;p24"/>
          <p:cNvCxnSpPr>
            <a:stCxn id="162" idx="3"/>
            <a:endCxn id="160" idx="1"/>
          </p:cNvCxnSpPr>
          <p:nvPr/>
        </p:nvCxnSpPr>
        <p:spPr>
          <a:xfrm rot="10800000" flipH="1">
            <a:off x="4530200" y="2571850"/>
            <a:ext cx="2009700" cy="104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7" name="Google Shape;167;p24"/>
          <p:cNvSpPr/>
          <p:nvPr/>
        </p:nvSpPr>
        <p:spPr>
          <a:xfrm>
            <a:off x="1175375" y="1376300"/>
            <a:ext cx="1316100" cy="341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Wil jij jouw pokerdromen bereiken?</a:t>
            </a:r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nl">
                <a:solidFill>
                  <a:schemeClr val="lt1"/>
                </a:solidFill>
              </a:rPr>
              <a:t>Download het prestatieprofiel op mijn website: </a:t>
            </a:r>
            <a:r>
              <a:rPr lang="nl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www.mindmyride.nl/mind-my-grind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nl">
                <a:solidFill>
                  <a:schemeClr val="lt1"/>
                </a:solidFill>
              </a:rPr>
              <a:t>Gratis intakegesprek: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45 min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Bespreken van prestatieprofiel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Plan maken voor verbetering van jouw mentale vaardigheden</a:t>
            </a:r>
            <a:endParaRPr/>
          </a:p>
        </p:txBody>
      </p:sp>
      <p:pic>
        <p:nvPicPr>
          <p:cNvPr id="174" name="Google Shape;174;p25" descr="Afbeelding met venster, binnen, persoon, person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3225" y="1536000"/>
            <a:ext cx="1789000" cy="207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Prestatieprofiel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0" name="Google Shape;180;p26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1" name="Google Shape;18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9625" y="2562401"/>
            <a:ext cx="6321600" cy="169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9624" y="1529674"/>
            <a:ext cx="6321600" cy="714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Vanavond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>
            <a:off x="2400250" y="1834500"/>
            <a:ext cx="6321600" cy="14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Wat is motivatie?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Extrinsiek vs intrinsiek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Praktijkvoorbeelden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Motivatie om te studeren verhogen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4" name="Google Shape;8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6400" y="1524025"/>
            <a:ext cx="2095450" cy="20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FFFFFF"/>
                </a:solidFill>
              </a:rPr>
              <a:t>Wat is motivatie?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‘Datgene wat een individu drijft tot bepaald gedrag’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Eten →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Werken →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Op tijd op je werk verschijnen →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Pokeren →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Beter willen worden in poker →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Extrinsiek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‘Gemotiveerd door externe prikkels’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Straf ontlopen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-"/>
            </a:pPr>
            <a:r>
              <a:rPr lang="nl">
                <a:solidFill>
                  <a:schemeClr val="lt1"/>
                </a:solidFill>
              </a:rPr>
              <a:t>Ontslagen worden door de baas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-"/>
            </a:pPr>
            <a:r>
              <a:rPr lang="nl">
                <a:solidFill>
                  <a:schemeClr val="lt1"/>
                </a:solidFill>
              </a:rPr>
              <a:t>Deurwaarder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Beloning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-"/>
            </a:pPr>
            <a:r>
              <a:rPr lang="nl">
                <a:solidFill>
                  <a:schemeClr val="lt1"/>
                </a:solidFill>
              </a:rPr>
              <a:t>Geld verdienen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-"/>
            </a:pPr>
            <a:r>
              <a:rPr lang="nl">
                <a:solidFill>
                  <a:schemeClr val="lt1"/>
                </a:solidFill>
              </a:rPr>
              <a:t>Beter zijn dan andere pokerspelers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-"/>
            </a:pPr>
            <a:r>
              <a:rPr lang="nl">
                <a:solidFill>
                  <a:schemeClr val="lt1"/>
                </a:solidFill>
              </a:rPr>
              <a:t>Geldprijs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Intrinsiek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2305150" y="1737600"/>
            <a:ext cx="6511800" cy="16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‘Gemotiveerd vanuit jezelf’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Plezier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-"/>
            </a:pPr>
            <a:r>
              <a:rPr lang="nl">
                <a:solidFill>
                  <a:schemeClr val="lt1"/>
                </a:solidFill>
              </a:rPr>
              <a:t>‘Ik speel live cash games, omdat ik het mentale spel geweldig vind’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Uitdaging en groei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-"/>
            </a:pPr>
            <a:r>
              <a:rPr lang="nl">
                <a:solidFill>
                  <a:schemeClr val="lt1"/>
                </a:solidFill>
              </a:rPr>
              <a:t>‘In poker word ik uitgedaagd en kan ik blijven groeien’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1477700" y="626200"/>
            <a:ext cx="7254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Praktijkvoorbeelden intrinsieke motivatie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‘From zero to hero, 0 → 10k BR challenge’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ONKP titelstrijd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Studystream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6400" y="3685225"/>
            <a:ext cx="2095450" cy="912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/>
          <p:nvPr/>
        </p:nvSpPr>
        <p:spPr>
          <a:xfrm>
            <a:off x="6539900" y="1999200"/>
            <a:ext cx="2370900" cy="11451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Intrinsieke motivatie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5" name="Google Shape;115;p19"/>
          <p:cNvSpPr/>
          <p:nvPr/>
        </p:nvSpPr>
        <p:spPr>
          <a:xfrm>
            <a:off x="2660900" y="1090700"/>
            <a:ext cx="1869300" cy="8661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solidFill>
                  <a:schemeClr val="lt1"/>
                </a:solidFill>
              </a:rPr>
              <a:t>Verbondenheid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16" name="Google Shape;116;p19"/>
          <p:cNvSpPr/>
          <p:nvPr/>
        </p:nvSpPr>
        <p:spPr>
          <a:xfrm>
            <a:off x="2660900" y="3186700"/>
            <a:ext cx="1869300" cy="8661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solidFill>
                  <a:schemeClr val="lt1"/>
                </a:solidFill>
              </a:rPr>
              <a:t>Succes/competentie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17" name="Google Shape;117;p19"/>
          <p:cNvSpPr/>
          <p:nvPr/>
        </p:nvSpPr>
        <p:spPr>
          <a:xfrm>
            <a:off x="2660900" y="2138697"/>
            <a:ext cx="1869300" cy="8661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000">
                <a:solidFill>
                  <a:schemeClr val="lt1"/>
                </a:solidFill>
              </a:rPr>
              <a:t>Zelfstandigheid/autonomie</a:t>
            </a:r>
            <a:endParaRPr sz="1000">
              <a:solidFill>
                <a:schemeClr val="lt1"/>
              </a:solidFill>
            </a:endParaRPr>
          </a:p>
        </p:txBody>
      </p:sp>
      <p:cxnSp>
        <p:nvCxnSpPr>
          <p:cNvPr id="118" name="Google Shape;118;p19"/>
          <p:cNvCxnSpPr>
            <a:stCxn id="115" idx="3"/>
            <a:endCxn id="114" idx="1"/>
          </p:cNvCxnSpPr>
          <p:nvPr/>
        </p:nvCxnSpPr>
        <p:spPr>
          <a:xfrm>
            <a:off x="4530200" y="1523750"/>
            <a:ext cx="2009700" cy="104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" name="Google Shape;119;p19"/>
          <p:cNvCxnSpPr>
            <a:stCxn id="117" idx="3"/>
            <a:endCxn id="114" idx="1"/>
          </p:cNvCxnSpPr>
          <p:nvPr/>
        </p:nvCxnSpPr>
        <p:spPr>
          <a:xfrm>
            <a:off x="4530200" y="2571747"/>
            <a:ext cx="2009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" name="Google Shape;120;p19"/>
          <p:cNvCxnSpPr>
            <a:stCxn id="116" idx="3"/>
            <a:endCxn id="114" idx="1"/>
          </p:cNvCxnSpPr>
          <p:nvPr/>
        </p:nvCxnSpPr>
        <p:spPr>
          <a:xfrm rot="10800000" flipH="1">
            <a:off x="4530200" y="2571850"/>
            <a:ext cx="2009700" cy="104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1" name="Google Shape;121;p19"/>
          <p:cNvSpPr/>
          <p:nvPr/>
        </p:nvSpPr>
        <p:spPr>
          <a:xfrm>
            <a:off x="1175375" y="1376300"/>
            <a:ext cx="1316100" cy="341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9"/>
          <p:cNvSpPr/>
          <p:nvPr/>
        </p:nvSpPr>
        <p:spPr>
          <a:xfrm>
            <a:off x="1175375" y="3448900"/>
            <a:ext cx="1316100" cy="341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1888625" y="575950"/>
            <a:ext cx="68334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Tips motivatie verhogen om te studeren (competentie/succes)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xfrm>
            <a:off x="2400250" y="1541250"/>
            <a:ext cx="6450300" cy="5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Wie studeert er volgens een plan?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2400250" y="1898700"/>
            <a:ext cx="6390000" cy="1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-"/>
            </a:pPr>
            <a:r>
              <a:rPr lang="nl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Plan maken en concrete doelen stellen 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-"/>
            </a:pPr>
            <a:r>
              <a:rPr lang="nl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Uitdagend, maar realistisch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-"/>
            </a:pPr>
            <a:r>
              <a:rPr lang="nl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Richt het doel op verbetering van jezelf of het proces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-"/>
            </a:pPr>
            <a:r>
              <a:rPr lang="nl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‘Deze week 2 uur postflop studeren als pf-raiser in positie’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-"/>
            </a:pPr>
            <a:r>
              <a:rPr lang="nl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‘Deze maand wil ik mijn preflop RFI fouten volgens GTO verminderd hebben tot 5%’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1263" y="255299"/>
            <a:ext cx="4879275" cy="4632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Office PowerPoint</Application>
  <PresentationFormat>Diavoorstelling (16:9)</PresentationFormat>
  <Paragraphs>66</Paragraphs>
  <Slides>14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Lato</vt:lpstr>
      <vt:lpstr>Arial</vt:lpstr>
      <vt:lpstr>Raleway</vt:lpstr>
      <vt:lpstr>Swiss</vt:lpstr>
      <vt:lpstr>Motivatie</vt:lpstr>
      <vt:lpstr>Vanavond</vt:lpstr>
      <vt:lpstr>Wat is motivatie?</vt:lpstr>
      <vt:lpstr>Extrinsiek</vt:lpstr>
      <vt:lpstr>Intrinsiek</vt:lpstr>
      <vt:lpstr>Praktijkvoorbeelden intrinsieke motivatie</vt:lpstr>
      <vt:lpstr>PowerPoint-presentatie</vt:lpstr>
      <vt:lpstr>Tips motivatie verhogen om te studeren (competentie/succes)</vt:lpstr>
      <vt:lpstr>PowerPoint-presentatie</vt:lpstr>
      <vt:lpstr>PowerPoint-presentatie</vt:lpstr>
      <vt:lpstr>Motivatie verhogen om te studeren (verbondenheid)</vt:lpstr>
      <vt:lpstr>PowerPoint-presentatie</vt:lpstr>
      <vt:lpstr>Wil jij jouw pokerdromen bereiken?</vt:lpstr>
      <vt:lpstr>Prestatieprofiel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Motivatie</dc:title>
  <dc:creator>Aleid Langen</dc:creator>
  <cp:lastModifiedBy>Aleid Langen</cp:lastModifiedBy>
  <cp:revision>1</cp:revision>
  <dcterms:modified xsi:type="dcterms:W3CDTF">2023-06-06T09:02:35Z</dcterms:modified>
</cp:coreProperties>
</file>