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642ba7ac0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642ba7ac0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642ba7ac0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642ba7ac0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642ba7ac0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642ba7ac0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642ba7ac00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642ba7ac00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42ba7ac0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42ba7ac0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642ba7ac00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642ba7ac00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642ba7ac0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642ba7ac0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642ba7ac0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642ba7ac0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642ba7ac0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642ba7ac0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42ba7ac0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642ba7ac0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642ba7ac0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642ba7ac0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642ba7ac00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642ba7ac00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" name="Google Shape;63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" name="Google Shape;64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oogle Shape;18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" name="Google Shape;19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" name="Google Shape;25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32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oogle Shape;41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Google Shape;46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1" name="Google Shape;5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Google Shape;57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rgbClr val="05573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1088" y="3958075"/>
            <a:ext cx="995776" cy="10046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yride.nl/mind-my-grind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X_oy9614HQ&amp;t=25s&amp;ab_channel=IgniterMed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Mentale vaardigheden aan de pokertafel</a:t>
            </a: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311700" y="27971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MSc. Sport- en Prestatiepsycholoog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Lex Ligtenberg</a:t>
            </a:r>
            <a:endParaRPr/>
          </a:p>
        </p:txBody>
      </p:sp>
      <p:pic>
        <p:nvPicPr>
          <p:cNvPr id="75" name="Google Shape;75;p13" descr="Afbeelding met venster, binnen, persoon, person&#10;&#10;Automatisch gegenereerde beschrijv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475" y="2172225"/>
            <a:ext cx="2085750" cy="241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Visualiseren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‘Mentaal afspelen van een situatie’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Trainbare tool om mentale weerbaarheid te vergroten.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Ogen dicht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Details, waar ben je, wat zie je, wat voel je?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Beslissing maken tijdens visualisatie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Succes visualiseren en lastige spots aan de tafel.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Je bent er mentaal al geweest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Daardoor minder werkgeheugen nodig, focus op proces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Succes visualiseren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Voorbeeld Ruurd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Heeft succes gevisualiseerd bij groot toernooi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Bij doorbraak pokerwereld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Hoe meer details, hoe beter. Wat ruik je, wat zie je, wat voel je?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Moment suprême betere focus, minder afgeleid.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Motivatie voor studie of grinds tijdens downswings</a:t>
            </a:r>
            <a:endParaRPr>
              <a:solidFill>
                <a:schemeClr val="lt1"/>
              </a:solidFill>
            </a:endParaRPr>
          </a:p>
          <a:p>
            <a:pPr marL="457200" lvl="0" indent="-34290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Stip aan de horizon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02" y="575950"/>
            <a:ext cx="2888550" cy="192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Moeilijke spots visualiseren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240026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Live tegen een professionele pokerspeler bijvoorbeeld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Hartslag, stresslevel omhoog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Helder nadenken lastig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‘All in ge-checkraised op de bubble met top pair top kicker op droge flop’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Vooraf deze situatie visualiseren helpt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1558538"/>
            <a:ext cx="2216913" cy="202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Wil jij je pokerdromen bereiken?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Download het prestatieprofiel op mijn website: </a:t>
            </a:r>
            <a:r>
              <a:rPr lang="nl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www.mindmyride.nl/mind-my-grind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Gratis intakegesprek: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45 min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Bespreken van prestatieprofiel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Plan maken voor verbetering van jouw mentale vaardigheden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2421325" y="445025"/>
            <a:ext cx="33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Poker is topsport…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2501675" y="1651200"/>
            <a:ext cx="5052900" cy="1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Dezelfde principes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Dezelfde mentale </a:t>
            </a:r>
            <a:r>
              <a:rPr lang="nl" b="1" u="sng">
                <a:solidFill>
                  <a:schemeClr val="lt1"/>
                </a:solidFill>
              </a:rPr>
              <a:t>trainbare</a:t>
            </a:r>
            <a:r>
              <a:rPr lang="nl">
                <a:solidFill>
                  <a:schemeClr val="lt1"/>
                </a:solidFill>
              </a:rPr>
              <a:t> vaardigheden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Verschil…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5444875" y="445025"/>
            <a:ext cx="332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als je succes wilt boeken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Mentale weerbaarheid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240026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Drie thema’s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Pokerdromen en doelen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Zelfreflectie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Visualiseren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450" y="3082150"/>
            <a:ext cx="3759401" cy="15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Mentale weerbaarheid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Omgaan met verandering, negativiteit en tegenslag</a:t>
            </a:r>
            <a:endParaRPr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750"/>
              <a:buChar char="-"/>
            </a:pPr>
            <a:r>
              <a:rPr lang="nl" sz="1750">
                <a:solidFill>
                  <a:schemeClr val="lt1"/>
                </a:solidFill>
              </a:rPr>
              <a:t>Consistent presteren</a:t>
            </a: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-"/>
            </a:pPr>
            <a:r>
              <a:rPr lang="nl" sz="1750">
                <a:solidFill>
                  <a:schemeClr val="lt1"/>
                </a:solidFill>
              </a:rPr>
              <a:t>Gefocust, zelfverzekerd en vastberaden te blijven onder druk</a:t>
            </a: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-"/>
            </a:pPr>
            <a:r>
              <a:rPr lang="nl" sz="1750">
                <a:solidFill>
                  <a:schemeClr val="lt1"/>
                </a:solidFill>
              </a:rPr>
              <a:t>Voor een deel </a:t>
            </a:r>
            <a:r>
              <a:rPr lang="nl" sz="175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genetisch bepaald</a:t>
            </a: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-"/>
            </a:pPr>
            <a:r>
              <a:rPr lang="nl" sz="1750">
                <a:solidFill>
                  <a:schemeClr val="lt1"/>
                </a:solidFill>
              </a:rPr>
              <a:t>Gedisciplineerd blijven spelen</a:t>
            </a:r>
            <a:endParaRPr sz="1750">
              <a:solidFill>
                <a:schemeClr val="lt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Char char="-"/>
            </a:pPr>
            <a:r>
              <a:rPr lang="nl" sz="1750" b="1" u="sng">
                <a:solidFill>
                  <a:schemeClr val="lt1"/>
                </a:solidFill>
              </a:rPr>
              <a:t>Trainbaar</a:t>
            </a:r>
            <a:r>
              <a:rPr lang="nl" sz="1750" b="1">
                <a:solidFill>
                  <a:schemeClr val="lt1"/>
                </a:solidFill>
              </a:rPr>
              <a:t> door drie vaardigheden</a:t>
            </a:r>
            <a:endParaRPr sz="175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Pokerdromen en doelen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‘Ik wil kunnen leven van mijn inkomsten als pokerspeler’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Begin bij een droom, vervolgens een plan.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Doelen in drieën: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Lange termijn (resultaat/dromen)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Middellange termijn (verbetering)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Korte termijn (proces)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Verbeterdoelen en procesdoelen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Verbeterdoelen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‘Over een maand wil ik een foutmarge van 5% hebben op mijn preflop raising range bij 50bb op basis van GTO’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Meetbaar, wat is mijn foutmarge nu en is het over een maand gelukt?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Procesdoelen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‘Vandaag oefen ik 50 lastige, opgeslagen preflop spots van vorige week in GTO-wizard’ 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Gericht op het proces, niet het resultaat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48" y="1466838"/>
            <a:ext cx="8980901" cy="189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9399" y="462411"/>
            <a:ext cx="4443001" cy="421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>
                <a:solidFill>
                  <a:schemeClr val="lt1"/>
                </a:solidFill>
              </a:rPr>
              <a:t>Zelfreflectie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Bewustwording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Jouw kwaliteiten en vaardigheden in beeld</a:t>
            </a: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-"/>
            </a:pPr>
            <a:r>
              <a:rPr lang="nl">
                <a:solidFill>
                  <a:schemeClr val="lt1"/>
                </a:solidFill>
              </a:rPr>
              <a:t>Prestatieprofiel</a:t>
            </a:r>
            <a:endParaRPr>
              <a:solidFill>
                <a:schemeClr val="lt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-"/>
            </a:pPr>
            <a:r>
              <a:rPr lang="nl">
                <a:solidFill>
                  <a:schemeClr val="lt1"/>
                </a:solidFill>
              </a:rPr>
              <a:t>Gratis downloaden via www.mindmyride.nl/mind-my-grind</a:t>
            </a:r>
            <a:endParaRPr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Prestatieprofiel</a:t>
            </a:r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3950" y="2625909"/>
            <a:ext cx="6733900" cy="180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9213" y="1529662"/>
            <a:ext cx="6883675" cy="77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1450" y="4108750"/>
            <a:ext cx="939377" cy="6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Diavoorstelling (16:9)</PresentationFormat>
  <Paragraphs>69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Lato</vt:lpstr>
      <vt:lpstr>Arial</vt:lpstr>
      <vt:lpstr>Raleway</vt:lpstr>
      <vt:lpstr>Swiss</vt:lpstr>
      <vt:lpstr>Mentale vaardigheden aan de pokertafel</vt:lpstr>
      <vt:lpstr>Poker is topsport…</vt:lpstr>
      <vt:lpstr>Mentale weerbaarheid</vt:lpstr>
      <vt:lpstr>Mentale weerbaarheid</vt:lpstr>
      <vt:lpstr>Pokerdromen en doelen</vt:lpstr>
      <vt:lpstr>Verbeterdoelen en procesdoelen</vt:lpstr>
      <vt:lpstr>PowerPoint-presentatie</vt:lpstr>
      <vt:lpstr>Zelfreflectie</vt:lpstr>
      <vt:lpstr>Prestatieprofiel</vt:lpstr>
      <vt:lpstr>Visualiseren</vt:lpstr>
      <vt:lpstr>Succes visualiseren</vt:lpstr>
      <vt:lpstr>Moeilijke spots visualiseren</vt:lpstr>
      <vt:lpstr>Wil jij je pokerdromen bereiken?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Mentale vaardigheden aan de pokertafel</dc:title>
  <dc:creator>Aleid Langen</dc:creator>
  <cp:lastModifiedBy>Aleid Langen</cp:lastModifiedBy>
  <cp:revision>1</cp:revision>
  <dcterms:modified xsi:type="dcterms:W3CDTF">2023-06-06T09:01:25Z</dcterms:modified>
</cp:coreProperties>
</file>