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aleway" panose="020B06040202020202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94784911e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94784911e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9622f2ff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c9622f2ff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56d76a3b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956d76a3b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956d76a3b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956d76a3b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4784911eb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4784911eb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4784911eb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4784911eb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c9622f2ff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c9622f2ff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9622f2ff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c9622f2ff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9622f2ff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9622f2ff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9622f2ff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c9622f2ff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c9622f2ff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c9622f2ff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56d76a3b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56d76a3b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05573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5800" y="3897775"/>
            <a:ext cx="1025660" cy="10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56175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yride.nl/coaching-voor-pokerspele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311700" y="1254325"/>
            <a:ext cx="85206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Doelen stellen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999125" y="3536150"/>
            <a:ext cx="6722700" cy="4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Waarom doelen het startpunt zijn van succes aan de pokertafel</a:t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575" y="850623"/>
            <a:ext cx="3677776" cy="14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494763" y="2171550"/>
            <a:ext cx="266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MSc. Sport- en Prestatiepsycholoog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Lex Ligtenberg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275" y="1841825"/>
            <a:ext cx="1694325" cy="1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Analyse doelen 2022 Koen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2410100" y="1647525"/>
            <a:ext cx="63216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Opbouwen stabieler en effectiever ritme met ruimte voor poker, sporten, studeren en vrije tijd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5 tot 6 sessies volgens een schema. Zondag volledig benutten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Vóór de sessies wandelen/sporten/studeren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Gezonder eten en food preppen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Algemeen gezonder leven. Koude douche, frisse neus en bewegen elke dag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Één a twee dagen geen poker in de week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295" y="575945"/>
            <a:ext cx="2958726" cy="8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Tips Dry January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2400262" y="157570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Hoe ziet januari er voor jou uit?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Lastige situaties (feestje, borrel, lange werkdag, uit eten)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Visualiseren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Als…. Dan…. (implementatie intentie)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600" y="3033850"/>
            <a:ext cx="1544250" cy="15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Wil jij jouw pokerdromen bereiken?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">
                <a:solidFill>
                  <a:schemeClr val="lt1"/>
                </a:solidFill>
              </a:rPr>
              <a:t>Download het prestatieprofiel op mijn website: </a:t>
            </a:r>
            <a:r>
              <a:rPr lang="nl" u="sng">
                <a:solidFill>
                  <a:schemeClr val="hlink"/>
                </a:solidFill>
                <a:hlinkClick r:id="rId3"/>
              </a:rPr>
              <a:t>https://www.mindmyride.nl/coaching-voor-pokerspelers/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">
                <a:solidFill>
                  <a:schemeClr val="lt1"/>
                </a:solidFill>
              </a:rPr>
              <a:t>Gratis intakegesprek: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45 min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Bespreken van prestatieprofiel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Plan maken voor verbetering van jouw mentale vaardigheden</a:t>
            </a:r>
            <a:endParaRPr/>
          </a:p>
        </p:txBody>
      </p:sp>
      <p:pic>
        <p:nvPicPr>
          <p:cNvPr id="152" name="Google Shape;152;p24" descr="Afbeelding met venster, binnen, persoon, pers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25" y="1536000"/>
            <a:ext cx="1789000" cy="207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Prestatieprofiel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625" y="2562401"/>
            <a:ext cx="6321600" cy="169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9624" y="1529674"/>
            <a:ext cx="6321600" cy="71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Vanavond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2400250" y="1834500"/>
            <a:ext cx="6321600" cy="14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Theorie doelen stellen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Analyse doelen Koen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Dry January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400" y="1524025"/>
            <a:ext cx="2095450" cy="20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Theorie doelen stellen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Doelloos?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Moonshot goals/droomdoelen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Verbeterdoelen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Procesdoelen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Doelloos?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Richting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Tegenslag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Impulsief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Discipline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250" y="575950"/>
            <a:ext cx="2095450" cy="20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650" y="53500"/>
            <a:ext cx="6813351" cy="508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Moonshot goals/droomdoelen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2400262" y="162742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Lange termijn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Resultaatgericht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Ambitieus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Onzeker, klamme handjes, energie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Waar kom je je bed voor uit?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>
                <a:solidFill>
                  <a:schemeClr val="lt1"/>
                </a:solidFill>
              </a:rPr>
              <a:t>‘Ik wil over 5 jaar financieel onafhankelijk zijn’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30" y="1627425"/>
            <a:ext cx="2831575" cy="18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Verbeterdoelen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Middellange termijn (6 maanden/3 maanden/ 1 maand)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Meetbare verbetering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Realistisch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Focus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2 à 3 per periode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>
                <a:solidFill>
                  <a:schemeClr val="lt1"/>
                </a:solidFill>
              </a:rPr>
              <a:t>‘Eind februari wil ik mijn short stack (15bb) game verbeterd hebben van 15% naar 5% fouten’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Procesdoelen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Korte termijn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Hoe?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Micro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Vaak kleine doelen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één per dag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>
                <a:solidFill>
                  <a:schemeClr val="lt1"/>
                </a:solidFill>
              </a:rPr>
              <a:t>‘Vandaag wil ik 10 notities gemaakt hebben op mijn tegenstanders’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6539900" y="1999200"/>
            <a:ext cx="2370900" cy="11451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Intrinsieke motivatie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2660900" y="2138700"/>
            <a:ext cx="1869300" cy="866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lt1"/>
                </a:solidFill>
              </a:rPr>
              <a:t>Succes/competentie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31" name="Google Shape;131;p21"/>
          <p:cNvCxnSpPr>
            <a:stCxn id="130" idx="3"/>
            <a:endCxn id="129" idx="1"/>
          </p:cNvCxnSpPr>
          <p:nvPr/>
        </p:nvCxnSpPr>
        <p:spPr>
          <a:xfrm>
            <a:off x="4530200" y="2571750"/>
            <a:ext cx="2009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Diavoorstelling (16:9)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Lato</vt:lpstr>
      <vt:lpstr>Raleway</vt:lpstr>
      <vt:lpstr>Swiss</vt:lpstr>
      <vt:lpstr>Doelen stellen</vt:lpstr>
      <vt:lpstr>Vanavond</vt:lpstr>
      <vt:lpstr>Theorie doelen stellen</vt:lpstr>
      <vt:lpstr>Doelloos?</vt:lpstr>
      <vt:lpstr>PowerPoint-presentatie</vt:lpstr>
      <vt:lpstr>Moonshot goals/droomdoelen</vt:lpstr>
      <vt:lpstr>Verbeterdoelen</vt:lpstr>
      <vt:lpstr>Procesdoelen</vt:lpstr>
      <vt:lpstr>PowerPoint-presentatie</vt:lpstr>
      <vt:lpstr>Analyse doelen 2022 Koen</vt:lpstr>
      <vt:lpstr>Tips Dry January</vt:lpstr>
      <vt:lpstr>Wil jij jouw pokerdromen bereiken?</vt:lpstr>
      <vt:lpstr>Prestatieprofiel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Doelen stellen</dc:title>
  <dc:creator>Aleid Langen</dc:creator>
  <cp:lastModifiedBy>Aleid Langen</cp:lastModifiedBy>
  <cp:revision>1</cp:revision>
  <dcterms:modified xsi:type="dcterms:W3CDTF">2023-06-06T08:58:59Z</dcterms:modified>
</cp:coreProperties>
</file>