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4" r:id="rId1"/>
    <p:sldMasterId id="2147483867" r:id="rId2"/>
  </p:sldMasterIdLst>
  <p:notesMasterIdLst>
    <p:notesMasterId r:id="rId30"/>
  </p:notesMasterIdLst>
  <p:sldIdLst>
    <p:sldId id="256" r:id="rId3"/>
    <p:sldId id="257" r:id="rId4"/>
    <p:sldId id="280" r:id="rId5"/>
    <p:sldId id="259" r:id="rId6"/>
    <p:sldId id="267" r:id="rId7"/>
    <p:sldId id="260" r:id="rId8"/>
    <p:sldId id="261" r:id="rId9"/>
    <p:sldId id="273" r:id="rId10"/>
    <p:sldId id="262" r:id="rId11"/>
    <p:sldId id="263" r:id="rId12"/>
    <p:sldId id="278" r:id="rId13"/>
    <p:sldId id="268" r:id="rId14"/>
    <p:sldId id="269" r:id="rId15"/>
    <p:sldId id="276" r:id="rId16"/>
    <p:sldId id="271" r:id="rId17"/>
    <p:sldId id="274" r:id="rId18"/>
    <p:sldId id="275" r:id="rId19"/>
    <p:sldId id="277" r:id="rId20"/>
    <p:sldId id="281" r:id="rId21"/>
    <p:sldId id="282" r:id="rId22"/>
    <p:sldId id="279" r:id="rId23"/>
    <p:sldId id="286" r:id="rId24"/>
    <p:sldId id="284" r:id="rId25"/>
    <p:sldId id="285" r:id="rId26"/>
    <p:sldId id="283" r:id="rId27"/>
    <p:sldId id="272" r:id="rId28"/>
    <p:sldId id="27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es Stevens" initials="WS" lastIdx="3" clrIdx="0">
    <p:extLst>
      <p:ext uri="{19B8F6BF-5375-455C-9EA6-DF929625EA0E}">
        <p15:presenceInfo xmlns:p15="http://schemas.microsoft.com/office/powerpoint/2012/main" userId="45852b95dc2387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779" autoAdjust="0"/>
  </p:normalViewPr>
  <p:slideViewPr>
    <p:cSldViewPr snapToGrid="0">
      <p:cViewPr>
        <p:scale>
          <a:sx n="98" d="100"/>
          <a:sy n="98" d="100"/>
        </p:scale>
        <p:origin x="10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A79CC-BDC4-4B74-ADF0-D3EAC5ACD5AA}" type="doc">
      <dgm:prSet loTypeId="urn:microsoft.com/office/officeart/2008/layout/RadialCluster" loCatId="cycle" qsTypeId="urn:microsoft.com/office/officeart/2005/8/quickstyle/simple4" qsCatId="simple" csTypeId="urn:microsoft.com/office/officeart/2005/8/colors/accent1_2" csCatId="accent1" phldr="1"/>
      <dgm:spPr/>
      <dgm:t>
        <a:bodyPr/>
        <a:lstStyle/>
        <a:p>
          <a:endParaRPr lang="nl-NL"/>
        </a:p>
      </dgm:t>
    </dgm:pt>
    <dgm:pt modelId="{851AD377-A470-4576-B209-B21E5F20ACAB}">
      <dgm:prSet phldrT="[Tekst]"/>
      <dgm:spPr/>
      <dgm:t>
        <a:bodyPr/>
        <a:lstStyle/>
        <a:p>
          <a:r>
            <a:rPr lang="nl-NL" dirty="0"/>
            <a:t>Waar focus je je op tijdens een wedstrijd? </a:t>
          </a:r>
        </a:p>
      </dgm:t>
    </dgm:pt>
    <dgm:pt modelId="{7C518DC6-A88A-4A1E-BFB9-45B731E43836}" type="parTrans" cxnId="{BA92A6F7-89E5-4133-BEB4-39CB8E715657}">
      <dgm:prSet/>
      <dgm:spPr/>
      <dgm:t>
        <a:bodyPr/>
        <a:lstStyle/>
        <a:p>
          <a:endParaRPr lang="nl-NL"/>
        </a:p>
      </dgm:t>
    </dgm:pt>
    <dgm:pt modelId="{EAFA9E74-12B5-465C-B871-0AD2ADBFAF3F}" type="sibTrans" cxnId="{BA92A6F7-89E5-4133-BEB4-39CB8E715657}">
      <dgm:prSet/>
      <dgm:spPr/>
      <dgm:t>
        <a:bodyPr/>
        <a:lstStyle/>
        <a:p>
          <a:endParaRPr lang="nl-NL"/>
        </a:p>
      </dgm:t>
    </dgm:pt>
    <dgm:pt modelId="{2975BE3A-3D6E-4741-943E-71CF54E57CE4}">
      <dgm:prSet phldrT="[Tekst]"/>
      <dgm:spPr/>
      <dgm:t>
        <a:bodyPr/>
        <a:lstStyle/>
        <a:p>
          <a:r>
            <a:rPr lang="nl-NL" dirty="0"/>
            <a:t>Wat is minder handig? </a:t>
          </a:r>
        </a:p>
      </dgm:t>
    </dgm:pt>
    <dgm:pt modelId="{4D58D617-B95E-492B-A000-9E34C58F7879}" type="parTrans" cxnId="{555A5F2A-8470-4548-B5AA-E7F41388054C}">
      <dgm:prSet/>
      <dgm:spPr/>
      <dgm:t>
        <a:bodyPr/>
        <a:lstStyle/>
        <a:p>
          <a:endParaRPr lang="nl-NL"/>
        </a:p>
      </dgm:t>
    </dgm:pt>
    <dgm:pt modelId="{026382F3-43F0-4771-9959-8E3E07B75D3D}" type="sibTrans" cxnId="{555A5F2A-8470-4548-B5AA-E7F41388054C}">
      <dgm:prSet/>
      <dgm:spPr/>
      <dgm:t>
        <a:bodyPr/>
        <a:lstStyle/>
        <a:p>
          <a:endParaRPr lang="nl-NL"/>
        </a:p>
      </dgm:t>
    </dgm:pt>
    <dgm:pt modelId="{F1E63390-C805-42D0-BC17-44312BC46DAE}">
      <dgm:prSet phldrT="[Tekst]"/>
      <dgm:spPr/>
      <dgm:t>
        <a:bodyPr/>
        <a:lstStyle/>
        <a:p>
          <a:r>
            <a:rPr lang="nl-NL" dirty="0"/>
            <a:t>Wat is handig? </a:t>
          </a:r>
        </a:p>
      </dgm:t>
    </dgm:pt>
    <dgm:pt modelId="{4CD7302E-B2DA-4BB9-B4B5-9E5E5E4A5DB4}" type="parTrans" cxnId="{E0FFD80F-0428-4B8C-BB2B-A4A63CAAB492}">
      <dgm:prSet/>
      <dgm:spPr/>
      <dgm:t>
        <a:bodyPr/>
        <a:lstStyle/>
        <a:p>
          <a:endParaRPr lang="nl-NL"/>
        </a:p>
      </dgm:t>
    </dgm:pt>
    <dgm:pt modelId="{3DE6A686-0CB6-487D-84EC-7A6AE68546BE}" type="sibTrans" cxnId="{E0FFD80F-0428-4B8C-BB2B-A4A63CAAB492}">
      <dgm:prSet/>
      <dgm:spPr/>
      <dgm:t>
        <a:bodyPr/>
        <a:lstStyle/>
        <a:p>
          <a:endParaRPr lang="nl-NL"/>
        </a:p>
      </dgm:t>
    </dgm:pt>
    <dgm:pt modelId="{EC60AA44-8222-436B-AD6F-278A88DDAC98}">
      <dgm:prSet custT="1"/>
      <dgm:spPr/>
      <dgm:t>
        <a:bodyPr/>
        <a:lstStyle/>
        <a:p>
          <a:r>
            <a:rPr lang="nl-NL" sz="2600" dirty="0"/>
            <a:t>Kan het beter?</a:t>
          </a:r>
        </a:p>
      </dgm:t>
    </dgm:pt>
    <dgm:pt modelId="{BA6A08A5-258B-46AE-92D1-772187C5C29E}" type="parTrans" cxnId="{BA615788-5129-4B90-B6EF-FA41CC1B744A}">
      <dgm:prSet/>
      <dgm:spPr/>
      <dgm:t>
        <a:bodyPr/>
        <a:lstStyle/>
        <a:p>
          <a:endParaRPr lang="nl-NL"/>
        </a:p>
      </dgm:t>
    </dgm:pt>
    <dgm:pt modelId="{BE217F30-555D-4DCF-9E94-15BFD6A26556}" type="sibTrans" cxnId="{BA615788-5129-4B90-B6EF-FA41CC1B744A}">
      <dgm:prSet/>
      <dgm:spPr/>
      <dgm:t>
        <a:bodyPr/>
        <a:lstStyle/>
        <a:p>
          <a:endParaRPr lang="nl-NL"/>
        </a:p>
      </dgm:t>
    </dgm:pt>
    <dgm:pt modelId="{1A039AB4-4EA5-40E8-B2AC-21EE6B8B07D8}" type="pres">
      <dgm:prSet presAssocID="{899A79CC-BDC4-4B74-ADF0-D3EAC5ACD5AA}" presName="Name0" presStyleCnt="0">
        <dgm:presLayoutVars>
          <dgm:chMax val="1"/>
          <dgm:chPref val="1"/>
          <dgm:dir/>
          <dgm:animOne val="branch"/>
          <dgm:animLvl val="lvl"/>
        </dgm:presLayoutVars>
      </dgm:prSet>
      <dgm:spPr/>
    </dgm:pt>
    <dgm:pt modelId="{87BCFEE2-EBD5-49F9-A32E-66DEC3D05BEF}" type="pres">
      <dgm:prSet presAssocID="{851AD377-A470-4576-B209-B21E5F20ACAB}" presName="singleCycle" presStyleCnt="0"/>
      <dgm:spPr/>
    </dgm:pt>
    <dgm:pt modelId="{551B2264-A870-43E4-BBDC-56EE56CEAED2}" type="pres">
      <dgm:prSet presAssocID="{851AD377-A470-4576-B209-B21E5F20ACAB}" presName="singleCenter" presStyleLbl="node1" presStyleIdx="0" presStyleCnt="4" custScaleX="490735" custScaleY="98952" custLinFactNeighborX="3263" custLinFactNeighborY="-34246">
        <dgm:presLayoutVars>
          <dgm:chMax val="7"/>
          <dgm:chPref val="7"/>
        </dgm:presLayoutVars>
      </dgm:prSet>
      <dgm:spPr/>
    </dgm:pt>
    <dgm:pt modelId="{DF38E05D-3741-4037-8F50-8A7DE6E3C493}" type="pres">
      <dgm:prSet presAssocID="{4D58D617-B95E-492B-A000-9E34C58F7879}" presName="Name56" presStyleLbl="parChTrans1D2" presStyleIdx="0" presStyleCnt="3"/>
      <dgm:spPr/>
    </dgm:pt>
    <dgm:pt modelId="{18B099B5-1D84-4655-8675-5141388D03C6}" type="pres">
      <dgm:prSet presAssocID="{2975BE3A-3D6E-4741-943E-71CF54E57CE4}" presName="text0" presStyleLbl="node1" presStyleIdx="1" presStyleCnt="4" custScaleX="388294" custRadScaleRad="66313" custRadScaleInc="-219627">
        <dgm:presLayoutVars>
          <dgm:bulletEnabled val="1"/>
        </dgm:presLayoutVars>
      </dgm:prSet>
      <dgm:spPr/>
    </dgm:pt>
    <dgm:pt modelId="{A21EF61A-9B85-4D97-8379-6EFECEFE2D36}" type="pres">
      <dgm:prSet presAssocID="{4CD7302E-B2DA-4BB9-B4B5-9E5E5E4A5DB4}" presName="Name56" presStyleLbl="parChTrans1D2" presStyleIdx="1" presStyleCnt="3"/>
      <dgm:spPr/>
    </dgm:pt>
    <dgm:pt modelId="{7C964F7B-887B-47A1-A093-736DBBCEF99D}" type="pres">
      <dgm:prSet presAssocID="{F1E63390-C805-42D0-BC17-44312BC46DAE}" presName="text0" presStyleLbl="node1" presStyleIdx="2" presStyleCnt="4" custScaleX="269256" custRadScaleRad="220971" custRadScaleInc="230778">
        <dgm:presLayoutVars>
          <dgm:bulletEnabled val="1"/>
        </dgm:presLayoutVars>
      </dgm:prSet>
      <dgm:spPr/>
    </dgm:pt>
    <dgm:pt modelId="{3681CD74-41E6-4BE8-A40F-BB399A1A4B68}" type="pres">
      <dgm:prSet presAssocID="{BA6A08A5-258B-46AE-92D1-772187C5C29E}" presName="Name56" presStyleLbl="parChTrans1D2" presStyleIdx="2" presStyleCnt="3"/>
      <dgm:spPr/>
    </dgm:pt>
    <dgm:pt modelId="{B39702E3-DBDA-4136-A4FE-3DF6B9E110C9}" type="pres">
      <dgm:prSet presAssocID="{EC60AA44-8222-436B-AD6F-278A88DDAC98}" presName="text0" presStyleLbl="node1" presStyleIdx="3" presStyleCnt="4" custScaleX="452076" custRadScaleRad="214591" custRadScaleInc="-230199">
        <dgm:presLayoutVars>
          <dgm:bulletEnabled val="1"/>
        </dgm:presLayoutVars>
      </dgm:prSet>
      <dgm:spPr/>
    </dgm:pt>
  </dgm:ptLst>
  <dgm:cxnLst>
    <dgm:cxn modelId="{E0FFD80F-0428-4B8C-BB2B-A4A63CAAB492}" srcId="{851AD377-A470-4576-B209-B21E5F20ACAB}" destId="{F1E63390-C805-42D0-BC17-44312BC46DAE}" srcOrd="1" destOrd="0" parTransId="{4CD7302E-B2DA-4BB9-B4B5-9E5E5E4A5DB4}" sibTransId="{3DE6A686-0CB6-487D-84EC-7A6AE68546BE}"/>
    <dgm:cxn modelId="{B3C56615-BA18-43C3-AB1D-D92BAB75B622}" type="presOf" srcId="{F1E63390-C805-42D0-BC17-44312BC46DAE}" destId="{7C964F7B-887B-47A1-A093-736DBBCEF99D}" srcOrd="0" destOrd="0" presId="urn:microsoft.com/office/officeart/2008/layout/RadialCluster"/>
    <dgm:cxn modelId="{555A5F2A-8470-4548-B5AA-E7F41388054C}" srcId="{851AD377-A470-4576-B209-B21E5F20ACAB}" destId="{2975BE3A-3D6E-4741-943E-71CF54E57CE4}" srcOrd="0" destOrd="0" parTransId="{4D58D617-B95E-492B-A000-9E34C58F7879}" sibTransId="{026382F3-43F0-4771-9959-8E3E07B75D3D}"/>
    <dgm:cxn modelId="{DCC53B2E-12AA-49F6-8112-AC412BC7DA70}" type="presOf" srcId="{2975BE3A-3D6E-4741-943E-71CF54E57CE4}" destId="{18B099B5-1D84-4655-8675-5141388D03C6}" srcOrd="0" destOrd="0" presId="urn:microsoft.com/office/officeart/2008/layout/RadialCluster"/>
    <dgm:cxn modelId="{5B51A75F-A4CC-4E13-93F4-C4716D0E21FF}" type="presOf" srcId="{EC60AA44-8222-436B-AD6F-278A88DDAC98}" destId="{B39702E3-DBDA-4136-A4FE-3DF6B9E110C9}" srcOrd="0" destOrd="0" presId="urn:microsoft.com/office/officeart/2008/layout/RadialCluster"/>
    <dgm:cxn modelId="{9D4F407B-8F05-47CD-AA41-321B58F86878}" type="presOf" srcId="{4CD7302E-B2DA-4BB9-B4B5-9E5E5E4A5DB4}" destId="{A21EF61A-9B85-4D97-8379-6EFECEFE2D36}" srcOrd="0" destOrd="0" presId="urn:microsoft.com/office/officeart/2008/layout/RadialCluster"/>
    <dgm:cxn modelId="{BA615788-5129-4B90-B6EF-FA41CC1B744A}" srcId="{851AD377-A470-4576-B209-B21E5F20ACAB}" destId="{EC60AA44-8222-436B-AD6F-278A88DDAC98}" srcOrd="2" destOrd="0" parTransId="{BA6A08A5-258B-46AE-92D1-772187C5C29E}" sibTransId="{BE217F30-555D-4DCF-9E94-15BFD6A26556}"/>
    <dgm:cxn modelId="{B90B639B-5321-48EE-9E47-E22E5B4D8FDD}" type="presOf" srcId="{4D58D617-B95E-492B-A000-9E34C58F7879}" destId="{DF38E05D-3741-4037-8F50-8A7DE6E3C493}" srcOrd="0" destOrd="0" presId="urn:microsoft.com/office/officeart/2008/layout/RadialCluster"/>
    <dgm:cxn modelId="{BEB45DC3-931F-44E8-A4C9-1580D40DB9A2}" type="presOf" srcId="{BA6A08A5-258B-46AE-92D1-772187C5C29E}" destId="{3681CD74-41E6-4BE8-A40F-BB399A1A4B68}" srcOrd="0" destOrd="0" presId="urn:microsoft.com/office/officeart/2008/layout/RadialCluster"/>
    <dgm:cxn modelId="{4247CCC4-F6DE-4D01-93EA-AA999A688F82}" type="presOf" srcId="{899A79CC-BDC4-4B74-ADF0-D3EAC5ACD5AA}" destId="{1A039AB4-4EA5-40E8-B2AC-21EE6B8B07D8}" srcOrd="0" destOrd="0" presId="urn:microsoft.com/office/officeart/2008/layout/RadialCluster"/>
    <dgm:cxn modelId="{BA92A6F7-89E5-4133-BEB4-39CB8E715657}" srcId="{899A79CC-BDC4-4B74-ADF0-D3EAC5ACD5AA}" destId="{851AD377-A470-4576-B209-B21E5F20ACAB}" srcOrd="0" destOrd="0" parTransId="{7C518DC6-A88A-4A1E-BFB9-45B731E43836}" sibTransId="{EAFA9E74-12B5-465C-B871-0AD2ADBFAF3F}"/>
    <dgm:cxn modelId="{492726FC-C602-404B-9AF4-B2624B098521}" type="presOf" srcId="{851AD377-A470-4576-B209-B21E5F20ACAB}" destId="{551B2264-A870-43E4-BBDC-56EE56CEAED2}" srcOrd="0" destOrd="0" presId="urn:microsoft.com/office/officeart/2008/layout/RadialCluster"/>
    <dgm:cxn modelId="{08831A45-652B-4CDD-BB5C-3D170E2EB222}" type="presParOf" srcId="{1A039AB4-4EA5-40E8-B2AC-21EE6B8B07D8}" destId="{87BCFEE2-EBD5-49F9-A32E-66DEC3D05BEF}" srcOrd="0" destOrd="0" presId="urn:microsoft.com/office/officeart/2008/layout/RadialCluster"/>
    <dgm:cxn modelId="{CE79543D-46AB-41DA-9F69-2F8B7105D428}" type="presParOf" srcId="{87BCFEE2-EBD5-49F9-A32E-66DEC3D05BEF}" destId="{551B2264-A870-43E4-BBDC-56EE56CEAED2}" srcOrd="0" destOrd="0" presId="urn:microsoft.com/office/officeart/2008/layout/RadialCluster"/>
    <dgm:cxn modelId="{4F111D1A-E031-4B88-9685-9355EF7360D6}" type="presParOf" srcId="{87BCFEE2-EBD5-49F9-A32E-66DEC3D05BEF}" destId="{DF38E05D-3741-4037-8F50-8A7DE6E3C493}" srcOrd="1" destOrd="0" presId="urn:microsoft.com/office/officeart/2008/layout/RadialCluster"/>
    <dgm:cxn modelId="{9093D5DC-2753-49BD-AF28-40FCEE4EC979}" type="presParOf" srcId="{87BCFEE2-EBD5-49F9-A32E-66DEC3D05BEF}" destId="{18B099B5-1D84-4655-8675-5141388D03C6}" srcOrd="2" destOrd="0" presId="urn:microsoft.com/office/officeart/2008/layout/RadialCluster"/>
    <dgm:cxn modelId="{19090397-330D-4B64-8287-F1113486B146}" type="presParOf" srcId="{87BCFEE2-EBD5-49F9-A32E-66DEC3D05BEF}" destId="{A21EF61A-9B85-4D97-8379-6EFECEFE2D36}" srcOrd="3" destOrd="0" presId="urn:microsoft.com/office/officeart/2008/layout/RadialCluster"/>
    <dgm:cxn modelId="{164E78A8-DA7C-48F6-A613-B89D9605A1F0}" type="presParOf" srcId="{87BCFEE2-EBD5-49F9-A32E-66DEC3D05BEF}" destId="{7C964F7B-887B-47A1-A093-736DBBCEF99D}" srcOrd="4" destOrd="0" presId="urn:microsoft.com/office/officeart/2008/layout/RadialCluster"/>
    <dgm:cxn modelId="{5F2CC1CD-E0B1-4CFB-A3B8-0D7FC12FBF6A}" type="presParOf" srcId="{87BCFEE2-EBD5-49F9-A32E-66DEC3D05BEF}" destId="{3681CD74-41E6-4BE8-A40F-BB399A1A4B68}" srcOrd="5" destOrd="0" presId="urn:microsoft.com/office/officeart/2008/layout/RadialCluster"/>
    <dgm:cxn modelId="{5D21D552-C480-4CB5-8824-0943354A7212}" type="presParOf" srcId="{87BCFEE2-EBD5-49F9-A32E-66DEC3D05BEF}" destId="{B39702E3-DBDA-4136-A4FE-3DF6B9E110C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B67554-AC85-476C-B525-B49DE0E47335}"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nl-NL"/>
        </a:p>
      </dgm:t>
    </dgm:pt>
    <dgm:pt modelId="{3C645719-07AF-4E83-B789-2C8214046F6F}">
      <dgm:prSet phldrT="[Tekst]"/>
      <dgm:spPr/>
      <dgm:t>
        <a:bodyPr/>
        <a:lstStyle/>
        <a:p>
          <a:r>
            <a:rPr lang="nl-NL" dirty="0"/>
            <a:t>Paard</a:t>
          </a:r>
        </a:p>
        <a:p>
          <a:r>
            <a:rPr lang="nl-NL" dirty="0"/>
            <a:t>Plek waar naartoe</a:t>
          </a:r>
        </a:p>
      </dgm:t>
    </dgm:pt>
    <dgm:pt modelId="{65E51220-B3D2-4848-BD8C-B459B421D68F}" type="parTrans" cxnId="{BBF793B6-669A-4307-9794-863D3DB5F1BC}">
      <dgm:prSet/>
      <dgm:spPr/>
      <dgm:t>
        <a:bodyPr/>
        <a:lstStyle/>
        <a:p>
          <a:endParaRPr lang="nl-NL"/>
        </a:p>
      </dgm:t>
    </dgm:pt>
    <dgm:pt modelId="{5C423C20-029B-4B29-9DE9-398C1AF800BF}" type="sibTrans" cxnId="{BBF793B6-669A-4307-9794-863D3DB5F1BC}">
      <dgm:prSet/>
      <dgm:spPr/>
      <dgm:t>
        <a:bodyPr/>
        <a:lstStyle/>
        <a:p>
          <a:endParaRPr lang="nl-NL"/>
        </a:p>
      </dgm:t>
    </dgm:pt>
    <dgm:pt modelId="{00E1F64A-4523-4A15-8D6F-B9F30AB51BE8}">
      <dgm:prSet phldrT="[Tekst]"/>
      <dgm:spPr/>
      <dgm:t>
        <a:bodyPr/>
        <a:lstStyle/>
        <a:p>
          <a:r>
            <a:rPr lang="nl-NL" dirty="0"/>
            <a:t>Bak</a:t>
          </a:r>
        </a:p>
        <a:p>
          <a:r>
            <a:rPr lang="nl-NL" dirty="0"/>
            <a:t>Publiek</a:t>
          </a:r>
        </a:p>
      </dgm:t>
    </dgm:pt>
    <dgm:pt modelId="{BBB28A0A-5E1D-4054-BD45-1FF202DE42A2}" type="parTrans" cxnId="{30764C68-B496-47B2-B3C3-9C26CE90F44B}">
      <dgm:prSet/>
      <dgm:spPr/>
      <dgm:t>
        <a:bodyPr/>
        <a:lstStyle/>
        <a:p>
          <a:endParaRPr lang="nl-NL"/>
        </a:p>
      </dgm:t>
    </dgm:pt>
    <dgm:pt modelId="{B8BD739A-2F03-4D21-8BF5-733BAB3BA393}" type="sibTrans" cxnId="{30764C68-B496-47B2-B3C3-9C26CE90F44B}">
      <dgm:prSet/>
      <dgm:spPr/>
      <dgm:t>
        <a:bodyPr/>
        <a:lstStyle/>
        <a:p>
          <a:endParaRPr lang="nl-NL"/>
        </a:p>
      </dgm:t>
    </dgm:pt>
    <dgm:pt modelId="{E9888D51-5541-415D-A176-DB3A8A61869A}">
      <dgm:prSet phldrT="[Tekst]"/>
      <dgm:spPr/>
      <dgm:t>
        <a:bodyPr/>
        <a:lstStyle/>
        <a:p>
          <a:r>
            <a:rPr lang="nl-NL" dirty="0"/>
            <a:t>Gedachte</a:t>
          </a:r>
        </a:p>
        <a:p>
          <a:r>
            <a:rPr lang="nl-NL" dirty="0"/>
            <a:t>Houding</a:t>
          </a:r>
        </a:p>
      </dgm:t>
    </dgm:pt>
    <dgm:pt modelId="{4706863C-5893-4B1F-A8EB-09CBFB5EAC8A}" type="parTrans" cxnId="{9C22F7CF-BB99-4957-813F-4F496AB9B15E}">
      <dgm:prSet/>
      <dgm:spPr/>
      <dgm:t>
        <a:bodyPr/>
        <a:lstStyle/>
        <a:p>
          <a:endParaRPr lang="nl-NL"/>
        </a:p>
      </dgm:t>
    </dgm:pt>
    <dgm:pt modelId="{81093FE5-2B4B-4C23-ACE3-3357819135C7}" type="sibTrans" cxnId="{9C22F7CF-BB99-4957-813F-4F496AB9B15E}">
      <dgm:prSet/>
      <dgm:spPr/>
      <dgm:t>
        <a:bodyPr/>
        <a:lstStyle/>
        <a:p>
          <a:endParaRPr lang="nl-NL"/>
        </a:p>
      </dgm:t>
    </dgm:pt>
    <dgm:pt modelId="{61AF0A35-9104-4041-8B39-18FF92A82D6D}">
      <dgm:prSet phldrT="[Tekst]"/>
      <dgm:spPr/>
      <dgm:t>
        <a:bodyPr/>
        <a:lstStyle/>
        <a:p>
          <a:r>
            <a:rPr lang="nl-NL" dirty="0"/>
            <a:t>Planning</a:t>
          </a:r>
        </a:p>
        <a:p>
          <a:r>
            <a:rPr lang="nl-NL" dirty="0"/>
            <a:t>Gevoelens</a:t>
          </a:r>
        </a:p>
      </dgm:t>
    </dgm:pt>
    <dgm:pt modelId="{079756C2-E2F6-4039-8A41-B8300F5F5D82}" type="parTrans" cxnId="{DBD10772-6679-41B1-8621-ED177953E0AA}">
      <dgm:prSet/>
      <dgm:spPr/>
      <dgm:t>
        <a:bodyPr/>
        <a:lstStyle/>
        <a:p>
          <a:endParaRPr lang="nl-NL"/>
        </a:p>
      </dgm:t>
    </dgm:pt>
    <dgm:pt modelId="{0E19650C-B913-4707-B645-46B68CD0A822}" type="sibTrans" cxnId="{DBD10772-6679-41B1-8621-ED177953E0AA}">
      <dgm:prSet/>
      <dgm:spPr/>
      <dgm:t>
        <a:bodyPr/>
        <a:lstStyle/>
        <a:p>
          <a:endParaRPr lang="nl-NL"/>
        </a:p>
      </dgm:t>
    </dgm:pt>
    <dgm:pt modelId="{D251D9D4-820B-4AE8-9436-86790AF551F5}" type="pres">
      <dgm:prSet presAssocID="{77B67554-AC85-476C-B525-B49DE0E47335}" presName="matrix" presStyleCnt="0">
        <dgm:presLayoutVars>
          <dgm:chMax val="1"/>
          <dgm:dir/>
          <dgm:resizeHandles val="exact"/>
        </dgm:presLayoutVars>
      </dgm:prSet>
      <dgm:spPr/>
    </dgm:pt>
    <dgm:pt modelId="{34E6E225-D498-49F3-B984-0B16FBED5D91}" type="pres">
      <dgm:prSet presAssocID="{77B67554-AC85-476C-B525-B49DE0E47335}" presName="axisShape" presStyleLbl="bgShp" presStyleIdx="0" presStyleCnt="1"/>
      <dgm:spPr/>
    </dgm:pt>
    <dgm:pt modelId="{9BA21209-3142-477A-878E-B260D0CB2131}" type="pres">
      <dgm:prSet presAssocID="{77B67554-AC85-476C-B525-B49DE0E47335}" presName="rect1" presStyleLbl="node1" presStyleIdx="0" presStyleCnt="4">
        <dgm:presLayoutVars>
          <dgm:chMax val="0"/>
          <dgm:chPref val="0"/>
          <dgm:bulletEnabled val="1"/>
        </dgm:presLayoutVars>
      </dgm:prSet>
      <dgm:spPr/>
    </dgm:pt>
    <dgm:pt modelId="{EB120E0A-8857-4524-BE22-B58985CC1F87}" type="pres">
      <dgm:prSet presAssocID="{77B67554-AC85-476C-B525-B49DE0E47335}" presName="rect2" presStyleLbl="node1" presStyleIdx="1" presStyleCnt="4">
        <dgm:presLayoutVars>
          <dgm:chMax val="0"/>
          <dgm:chPref val="0"/>
          <dgm:bulletEnabled val="1"/>
        </dgm:presLayoutVars>
      </dgm:prSet>
      <dgm:spPr/>
    </dgm:pt>
    <dgm:pt modelId="{86C4294C-793E-4756-8381-A8EC5A6AA6A9}" type="pres">
      <dgm:prSet presAssocID="{77B67554-AC85-476C-B525-B49DE0E47335}" presName="rect3" presStyleLbl="node1" presStyleIdx="2" presStyleCnt="4">
        <dgm:presLayoutVars>
          <dgm:chMax val="0"/>
          <dgm:chPref val="0"/>
          <dgm:bulletEnabled val="1"/>
        </dgm:presLayoutVars>
      </dgm:prSet>
      <dgm:spPr/>
    </dgm:pt>
    <dgm:pt modelId="{0CCA6D2D-FA3F-485E-BE46-395E974D211D}" type="pres">
      <dgm:prSet presAssocID="{77B67554-AC85-476C-B525-B49DE0E47335}" presName="rect4" presStyleLbl="node1" presStyleIdx="3" presStyleCnt="4">
        <dgm:presLayoutVars>
          <dgm:chMax val="0"/>
          <dgm:chPref val="0"/>
          <dgm:bulletEnabled val="1"/>
        </dgm:presLayoutVars>
      </dgm:prSet>
      <dgm:spPr/>
    </dgm:pt>
  </dgm:ptLst>
  <dgm:cxnLst>
    <dgm:cxn modelId="{091F1015-DE50-406F-8E42-A45CDB1FBC24}" type="presOf" srcId="{3C645719-07AF-4E83-B789-2C8214046F6F}" destId="{9BA21209-3142-477A-878E-B260D0CB2131}" srcOrd="0" destOrd="0" presId="urn:microsoft.com/office/officeart/2005/8/layout/matrix2"/>
    <dgm:cxn modelId="{9B1F1327-FB39-41C0-8DAD-0F4E2D246943}" type="presOf" srcId="{00E1F64A-4523-4A15-8D6F-B9F30AB51BE8}" destId="{EB120E0A-8857-4524-BE22-B58985CC1F87}" srcOrd="0" destOrd="0" presId="urn:microsoft.com/office/officeart/2005/8/layout/matrix2"/>
    <dgm:cxn modelId="{30764C68-B496-47B2-B3C3-9C26CE90F44B}" srcId="{77B67554-AC85-476C-B525-B49DE0E47335}" destId="{00E1F64A-4523-4A15-8D6F-B9F30AB51BE8}" srcOrd="1" destOrd="0" parTransId="{BBB28A0A-5E1D-4054-BD45-1FF202DE42A2}" sibTransId="{B8BD739A-2F03-4D21-8BF5-733BAB3BA393}"/>
    <dgm:cxn modelId="{DBD10772-6679-41B1-8621-ED177953E0AA}" srcId="{77B67554-AC85-476C-B525-B49DE0E47335}" destId="{61AF0A35-9104-4041-8B39-18FF92A82D6D}" srcOrd="3" destOrd="0" parTransId="{079756C2-E2F6-4039-8A41-B8300F5F5D82}" sibTransId="{0E19650C-B913-4707-B645-46B68CD0A822}"/>
    <dgm:cxn modelId="{866000A9-1B4B-4F9B-AA5B-5F330DD93F20}" type="presOf" srcId="{61AF0A35-9104-4041-8B39-18FF92A82D6D}" destId="{0CCA6D2D-FA3F-485E-BE46-395E974D211D}" srcOrd="0" destOrd="0" presId="urn:microsoft.com/office/officeart/2005/8/layout/matrix2"/>
    <dgm:cxn modelId="{BBF793B6-669A-4307-9794-863D3DB5F1BC}" srcId="{77B67554-AC85-476C-B525-B49DE0E47335}" destId="{3C645719-07AF-4E83-B789-2C8214046F6F}" srcOrd="0" destOrd="0" parTransId="{65E51220-B3D2-4848-BD8C-B459B421D68F}" sibTransId="{5C423C20-029B-4B29-9DE9-398C1AF800BF}"/>
    <dgm:cxn modelId="{9C22F7CF-BB99-4957-813F-4F496AB9B15E}" srcId="{77B67554-AC85-476C-B525-B49DE0E47335}" destId="{E9888D51-5541-415D-A176-DB3A8A61869A}" srcOrd="2" destOrd="0" parTransId="{4706863C-5893-4B1F-A8EB-09CBFB5EAC8A}" sibTransId="{81093FE5-2B4B-4C23-ACE3-3357819135C7}"/>
    <dgm:cxn modelId="{3640F7DB-8E8E-4A88-ADED-D7EC957B2C68}" type="presOf" srcId="{77B67554-AC85-476C-B525-B49DE0E47335}" destId="{D251D9D4-820B-4AE8-9436-86790AF551F5}" srcOrd="0" destOrd="0" presId="urn:microsoft.com/office/officeart/2005/8/layout/matrix2"/>
    <dgm:cxn modelId="{99E0ADFA-CC68-41A6-AC38-48006F945DC5}" type="presOf" srcId="{E9888D51-5541-415D-A176-DB3A8A61869A}" destId="{86C4294C-793E-4756-8381-A8EC5A6AA6A9}" srcOrd="0" destOrd="0" presId="urn:microsoft.com/office/officeart/2005/8/layout/matrix2"/>
    <dgm:cxn modelId="{7FF0CDF1-99A4-44CD-ACC1-A068915909AF}" type="presParOf" srcId="{D251D9D4-820B-4AE8-9436-86790AF551F5}" destId="{34E6E225-D498-49F3-B984-0B16FBED5D91}" srcOrd="0" destOrd="0" presId="urn:microsoft.com/office/officeart/2005/8/layout/matrix2"/>
    <dgm:cxn modelId="{2A3CCA3A-9EF8-4E1A-B2FB-70D5F2566EE2}" type="presParOf" srcId="{D251D9D4-820B-4AE8-9436-86790AF551F5}" destId="{9BA21209-3142-477A-878E-B260D0CB2131}" srcOrd="1" destOrd="0" presId="urn:microsoft.com/office/officeart/2005/8/layout/matrix2"/>
    <dgm:cxn modelId="{53088DDE-D8E2-400D-9384-826CC9E14E9D}" type="presParOf" srcId="{D251D9D4-820B-4AE8-9436-86790AF551F5}" destId="{EB120E0A-8857-4524-BE22-B58985CC1F87}" srcOrd="2" destOrd="0" presId="urn:microsoft.com/office/officeart/2005/8/layout/matrix2"/>
    <dgm:cxn modelId="{8D4DADFA-493C-485C-BCC8-844BBDBEFB83}" type="presParOf" srcId="{D251D9D4-820B-4AE8-9436-86790AF551F5}" destId="{86C4294C-793E-4756-8381-A8EC5A6AA6A9}" srcOrd="3" destOrd="0" presId="urn:microsoft.com/office/officeart/2005/8/layout/matrix2"/>
    <dgm:cxn modelId="{ADD503EE-D3FB-45A3-9192-DCD234A178E0}" type="presParOf" srcId="{D251D9D4-820B-4AE8-9436-86790AF551F5}" destId="{0CCA6D2D-FA3F-485E-BE46-395E974D211D}"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B31FF2-FA71-4D2C-8E1A-DEAB65E8D69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nl-NL"/>
        </a:p>
      </dgm:t>
    </dgm:pt>
    <dgm:pt modelId="{B093164F-394B-43A5-9B8B-15CFF15CF32B}">
      <dgm:prSet phldrT="[Tekst]"/>
      <dgm:spPr/>
      <dgm:t>
        <a:bodyPr/>
        <a:lstStyle/>
        <a:p>
          <a:r>
            <a:rPr lang="nl-NL" dirty="0"/>
            <a:t>Resultaatdoelen </a:t>
          </a:r>
        </a:p>
      </dgm:t>
    </dgm:pt>
    <dgm:pt modelId="{53FD319A-ADB4-4F80-ADBC-9B038BC2A0BD}" type="parTrans" cxnId="{B966B919-22D8-499F-B641-8CF9637946A2}">
      <dgm:prSet/>
      <dgm:spPr/>
      <dgm:t>
        <a:bodyPr/>
        <a:lstStyle/>
        <a:p>
          <a:endParaRPr lang="nl-NL"/>
        </a:p>
      </dgm:t>
    </dgm:pt>
    <dgm:pt modelId="{E7607D91-7637-4EB8-8F11-2720E33F16E4}" type="sibTrans" cxnId="{B966B919-22D8-499F-B641-8CF9637946A2}">
      <dgm:prSet/>
      <dgm:spPr/>
      <dgm:t>
        <a:bodyPr/>
        <a:lstStyle/>
        <a:p>
          <a:endParaRPr lang="nl-NL"/>
        </a:p>
      </dgm:t>
    </dgm:pt>
    <dgm:pt modelId="{6032862D-E3E5-42E0-B389-6F8C1AC75734}">
      <dgm:prSet phldrT="[Tekst]"/>
      <dgm:spPr/>
      <dgm:t>
        <a:bodyPr/>
        <a:lstStyle/>
        <a:p>
          <a:r>
            <a:rPr lang="nl-NL" dirty="0"/>
            <a:t>Prestatiedoelen</a:t>
          </a:r>
        </a:p>
      </dgm:t>
    </dgm:pt>
    <dgm:pt modelId="{15CA2331-9739-4C13-B28C-0745947F4B7B}" type="parTrans" cxnId="{D000C118-18EF-4687-9D11-DD4D5DD65F08}">
      <dgm:prSet/>
      <dgm:spPr/>
      <dgm:t>
        <a:bodyPr/>
        <a:lstStyle/>
        <a:p>
          <a:endParaRPr lang="nl-NL"/>
        </a:p>
      </dgm:t>
    </dgm:pt>
    <dgm:pt modelId="{ED115010-A9EC-438F-A7F7-B6D12F02145B}" type="sibTrans" cxnId="{D000C118-18EF-4687-9D11-DD4D5DD65F08}">
      <dgm:prSet/>
      <dgm:spPr/>
      <dgm:t>
        <a:bodyPr/>
        <a:lstStyle/>
        <a:p>
          <a:endParaRPr lang="nl-NL"/>
        </a:p>
      </dgm:t>
    </dgm:pt>
    <dgm:pt modelId="{0BB6934F-21C1-49F2-8913-EAF674F97BB9}">
      <dgm:prSet phldrT="[Tekst]"/>
      <dgm:spPr/>
      <dgm:t>
        <a:bodyPr/>
        <a:lstStyle/>
        <a:p>
          <a:r>
            <a:rPr lang="nl-NL" dirty="0"/>
            <a:t>Procesdoelen</a:t>
          </a:r>
        </a:p>
      </dgm:t>
    </dgm:pt>
    <dgm:pt modelId="{890117F5-E18B-4BD5-B9B8-F54A224FEDAD}" type="parTrans" cxnId="{219FDCB0-C64D-472D-9319-1DE82DCD25E7}">
      <dgm:prSet/>
      <dgm:spPr/>
      <dgm:t>
        <a:bodyPr/>
        <a:lstStyle/>
        <a:p>
          <a:endParaRPr lang="nl-NL"/>
        </a:p>
      </dgm:t>
    </dgm:pt>
    <dgm:pt modelId="{7B47AFA8-E126-45A5-BD31-10516E8C11EC}" type="sibTrans" cxnId="{219FDCB0-C64D-472D-9319-1DE82DCD25E7}">
      <dgm:prSet/>
      <dgm:spPr/>
      <dgm:t>
        <a:bodyPr/>
        <a:lstStyle/>
        <a:p>
          <a:endParaRPr lang="nl-NL"/>
        </a:p>
      </dgm:t>
    </dgm:pt>
    <dgm:pt modelId="{CC2B5A63-74D4-420C-A5FA-BD13E0963946}" type="pres">
      <dgm:prSet presAssocID="{9BB31FF2-FA71-4D2C-8E1A-DEAB65E8D693}" presName="Name0" presStyleCnt="0">
        <dgm:presLayoutVars>
          <dgm:dir/>
          <dgm:resizeHandles val="exact"/>
        </dgm:presLayoutVars>
      </dgm:prSet>
      <dgm:spPr/>
    </dgm:pt>
    <dgm:pt modelId="{2A0B5D8A-DABA-4069-A206-FCBA9147BE76}" type="pres">
      <dgm:prSet presAssocID="{B093164F-394B-43A5-9B8B-15CFF15CF32B}" presName="composite" presStyleCnt="0"/>
      <dgm:spPr/>
    </dgm:pt>
    <dgm:pt modelId="{DD06ADE6-6F97-4E37-90E9-E55B5528ED91}" type="pres">
      <dgm:prSet presAssocID="{B093164F-394B-43A5-9B8B-15CFF15CF32B}" presName="rect1" presStyleLbl="trAlignAcc1" presStyleIdx="0" presStyleCnt="3">
        <dgm:presLayoutVars>
          <dgm:bulletEnabled val="1"/>
        </dgm:presLayoutVars>
      </dgm:prSet>
      <dgm:spPr/>
    </dgm:pt>
    <dgm:pt modelId="{E0BDE352-DD15-43E5-89A5-A7EC01AFFF9E}" type="pres">
      <dgm:prSet presAssocID="{B093164F-394B-43A5-9B8B-15CFF15CF32B}" presName="rect2" presStyleLbl="fgImgPlace1" presStyleIdx="0" presStyleCnt="3"/>
      <dgm:spPr/>
    </dgm:pt>
    <dgm:pt modelId="{9123A3F9-6EC5-438F-AD45-366E38FE9C4C}" type="pres">
      <dgm:prSet presAssocID="{E7607D91-7637-4EB8-8F11-2720E33F16E4}" presName="sibTrans" presStyleCnt="0"/>
      <dgm:spPr/>
    </dgm:pt>
    <dgm:pt modelId="{3E1BF1E2-FAED-4803-A2A5-F56242878899}" type="pres">
      <dgm:prSet presAssocID="{6032862D-E3E5-42E0-B389-6F8C1AC75734}" presName="composite" presStyleCnt="0"/>
      <dgm:spPr/>
    </dgm:pt>
    <dgm:pt modelId="{B50F1885-8FB9-41F9-AE46-82841D46CC37}" type="pres">
      <dgm:prSet presAssocID="{6032862D-E3E5-42E0-B389-6F8C1AC75734}" presName="rect1" presStyleLbl="trAlignAcc1" presStyleIdx="1" presStyleCnt="3">
        <dgm:presLayoutVars>
          <dgm:bulletEnabled val="1"/>
        </dgm:presLayoutVars>
      </dgm:prSet>
      <dgm:spPr/>
    </dgm:pt>
    <dgm:pt modelId="{F0A4D04F-420D-4240-9C54-CAF38AF08A70}" type="pres">
      <dgm:prSet presAssocID="{6032862D-E3E5-42E0-B389-6F8C1AC75734}" presName="rect2" presStyleLbl="fgImgPlace1" presStyleIdx="1" presStyleCnt="3"/>
      <dgm:spPr/>
    </dgm:pt>
    <dgm:pt modelId="{FAE7CFF0-C78B-4E54-870B-91CE38829908}" type="pres">
      <dgm:prSet presAssocID="{ED115010-A9EC-438F-A7F7-B6D12F02145B}" presName="sibTrans" presStyleCnt="0"/>
      <dgm:spPr/>
    </dgm:pt>
    <dgm:pt modelId="{AF214D07-9A88-47FF-AADB-A9C5B41CC560}" type="pres">
      <dgm:prSet presAssocID="{0BB6934F-21C1-49F2-8913-EAF674F97BB9}" presName="composite" presStyleCnt="0"/>
      <dgm:spPr/>
    </dgm:pt>
    <dgm:pt modelId="{799C6F90-6475-4E6C-A737-FE82339D1734}" type="pres">
      <dgm:prSet presAssocID="{0BB6934F-21C1-49F2-8913-EAF674F97BB9}" presName="rect1" presStyleLbl="trAlignAcc1" presStyleIdx="2" presStyleCnt="3">
        <dgm:presLayoutVars>
          <dgm:bulletEnabled val="1"/>
        </dgm:presLayoutVars>
      </dgm:prSet>
      <dgm:spPr/>
    </dgm:pt>
    <dgm:pt modelId="{A6CCE2BC-1620-4DB4-89A0-7A88A7534E2C}" type="pres">
      <dgm:prSet presAssocID="{0BB6934F-21C1-49F2-8913-EAF674F97BB9}" presName="rect2" presStyleLbl="fgImgPlace1" presStyleIdx="2" presStyleCnt="3"/>
      <dgm:spPr/>
    </dgm:pt>
  </dgm:ptLst>
  <dgm:cxnLst>
    <dgm:cxn modelId="{9DF12A0A-A775-4185-A959-82CA63DED58E}" type="presOf" srcId="{B093164F-394B-43A5-9B8B-15CFF15CF32B}" destId="{DD06ADE6-6F97-4E37-90E9-E55B5528ED91}" srcOrd="0" destOrd="0" presId="urn:microsoft.com/office/officeart/2008/layout/PictureStrips"/>
    <dgm:cxn modelId="{D000C118-18EF-4687-9D11-DD4D5DD65F08}" srcId="{9BB31FF2-FA71-4D2C-8E1A-DEAB65E8D693}" destId="{6032862D-E3E5-42E0-B389-6F8C1AC75734}" srcOrd="1" destOrd="0" parTransId="{15CA2331-9739-4C13-B28C-0745947F4B7B}" sibTransId="{ED115010-A9EC-438F-A7F7-B6D12F02145B}"/>
    <dgm:cxn modelId="{B966B919-22D8-499F-B641-8CF9637946A2}" srcId="{9BB31FF2-FA71-4D2C-8E1A-DEAB65E8D693}" destId="{B093164F-394B-43A5-9B8B-15CFF15CF32B}" srcOrd="0" destOrd="0" parTransId="{53FD319A-ADB4-4F80-ADBC-9B038BC2A0BD}" sibTransId="{E7607D91-7637-4EB8-8F11-2720E33F16E4}"/>
    <dgm:cxn modelId="{CA08AB78-063E-4729-B359-8CA32C4F87FB}" type="presOf" srcId="{6032862D-E3E5-42E0-B389-6F8C1AC75734}" destId="{B50F1885-8FB9-41F9-AE46-82841D46CC37}" srcOrd="0" destOrd="0" presId="urn:microsoft.com/office/officeart/2008/layout/PictureStrips"/>
    <dgm:cxn modelId="{4572E09B-6590-4B3C-A4F8-A1A6B8F771A5}" type="presOf" srcId="{9BB31FF2-FA71-4D2C-8E1A-DEAB65E8D693}" destId="{CC2B5A63-74D4-420C-A5FA-BD13E0963946}" srcOrd="0" destOrd="0" presId="urn:microsoft.com/office/officeart/2008/layout/PictureStrips"/>
    <dgm:cxn modelId="{219FDCB0-C64D-472D-9319-1DE82DCD25E7}" srcId="{9BB31FF2-FA71-4D2C-8E1A-DEAB65E8D693}" destId="{0BB6934F-21C1-49F2-8913-EAF674F97BB9}" srcOrd="2" destOrd="0" parTransId="{890117F5-E18B-4BD5-B9B8-F54A224FEDAD}" sibTransId="{7B47AFA8-E126-45A5-BD31-10516E8C11EC}"/>
    <dgm:cxn modelId="{22C741FE-10F0-4089-9016-49ACE5A5B376}" type="presOf" srcId="{0BB6934F-21C1-49F2-8913-EAF674F97BB9}" destId="{799C6F90-6475-4E6C-A737-FE82339D1734}" srcOrd="0" destOrd="0" presId="urn:microsoft.com/office/officeart/2008/layout/PictureStrips"/>
    <dgm:cxn modelId="{89DCE2FA-2A51-4BA7-A6A0-B58E77C8034B}" type="presParOf" srcId="{CC2B5A63-74D4-420C-A5FA-BD13E0963946}" destId="{2A0B5D8A-DABA-4069-A206-FCBA9147BE76}" srcOrd="0" destOrd="0" presId="urn:microsoft.com/office/officeart/2008/layout/PictureStrips"/>
    <dgm:cxn modelId="{7CF01A2B-DAE9-41F6-8BDC-E80D2F01E71D}" type="presParOf" srcId="{2A0B5D8A-DABA-4069-A206-FCBA9147BE76}" destId="{DD06ADE6-6F97-4E37-90E9-E55B5528ED91}" srcOrd="0" destOrd="0" presId="urn:microsoft.com/office/officeart/2008/layout/PictureStrips"/>
    <dgm:cxn modelId="{56538262-E9EC-4615-A9EB-600A2EFC0FE2}" type="presParOf" srcId="{2A0B5D8A-DABA-4069-A206-FCBA9147BE76}" destId="{E0BDE352-DD15-43E5-89A5-A7EC01AFFF9E}" srcOrd="1" destOrd="0" presId="urn:microsoft.com/office/officeart/2008/layout/PictureStrips"/>
    <dgm:cxn modelId="{BA81B556-0FBB-4CBB-B63B-4E6A76498D4E}" type="presParOf" srcId="{CC2B5A63-74D4-420C-A5FA-BD13E0963946}" destId="{9123A3F9-6EC5-438F-AD45-366E38FE9C4C}" srcOrd="1" destOrd="0" presId="urn:microsoft.com/office/officeart/2008/layout/PictureStrips"/>
    <dgm:cxn modelId="{86FAC161-8F66-4E40-AD44-D2E1BE63C179}" type="presParOf" srcId="{CC2B5A63-74D4-420C-A5FA-BD13E0963946}" destId="{3E1BF1E2-FAED-4803-A2A5-F56242878899}" srcOrd="2" destOrd="0" presId="urn:microsoft.com/office/officeart/2008/layout/PictureStrips"/>
    <dgm:cxn modelId="{19061265-CD43-4595-8775-6E29F1063D87}" type="presParOf" srcId="{3E1BF1E2-FAED-4803-A2A5-F56242878899}" destId="{B50F1885-8FB9-41F9-AE46-82841D46CC37}" srcOrd="0" destOrd="0" presId="urn:microsoft.com/office/officeart/2008/layout/PictureStrips"/>
    <dgm:cxn modelId="{EA792965-1CD9-494D-B0BA-DA9A096A87D4}" type="presParOf" srcId="{3E1BF1E2-FAED-4803-A2A5-F56242878899}" destId="{F0A4D04F-420D-4240-9C54-CAF38AF08A70}" srcOrd="1" destOrd="0" presId="urn:microsoft.com/office/officeart/2008/layout/PictureStrips"/>
    <dgm:cxn modelId="{B96D39CB-97C7-405B-85DC-F963990A6A3E}" type="presParOf" srcId="{CC2B5A63-74D4-420C-A5FA-BD13E0963946}" destId="{FAE7CFF0-C78B-4E54-870B-91CE38829908}" srcOrd="3" destOrd="0" presId="urn:microsoft.com/office/officeart/2008/layout/PictureStrips"/>
    <dgm:cxn modelId="{F23A7E84-6E01-4980-8391-492960003497}" type="presParOf" srcId="{CC2B5A63-74D4-420C-A5FA-BD13E0963946}" destId="{AF214D07-9A88-47FF-AADB-A9C5B41CC560}" srcOrd="4" destOrd="0" presId="urn:microsoft.com/office/officeart/2008/layout/PictureStrips"/>
    <dgm:cxn modelId="{8B4D05DB-F380-4FBB-9781-119BAD6EE61E}" type="presParOf" srcId="{AF214D07-9A88-47FF-AADB-A9C5B41CC560}" destId="{799C6F90-6475-4E6C-A737-FE82339D1734}" srcOrd="0" destOrd="0" presId="urn:microsoft.com/office/officeart/2008/layout/PictureStrips"/>
    <dgm:cxn modelId="{ACD316F5-D347-49FA-8400-EB90ACAB790F}" type="presParOf" srcId="{AF214D07-9A88-47FF-AADB-A9C5B41CC560}" destId="{A6CCE2BC-1620-4DB4-89A0-7A88A7534E2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B2264-A870-43E4-BBDC-56EE56CEAED2}">
      <dsp:nvSpPr>
        <dsp:cNvPr id="0" name=""/>
        <dsp:cNvSpPr/>
      </dsp:nvSpPr>
      <dsp:spPr>
        <a:xfrm>
          <a:off x="2354743" y="624293"/>
          <a:ext cx="6082603" cy="122649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nl-NL" sz="3200" kern="1200" dirty="0"/>
            <a:t>Waar focus je je op tijdens een wedstrijd? </a:t>
          </a:r>
        </a:p>
      </dsp:txBody>
      <dsp:txXfrm>
        <a:off x="2414616" y="684166"/>
        <a:ext cx="5962857" cy="1106752"/>
      </dsp:txXfrm>
    </dsp:sp>
    <dsp:sp modelId="{DF38E05D-3741-4037-8F50-8A7DE6E3C493}">
      <dsp:nvSpPr>
        <dsp:cNvPr id="0" name=""/>
        <dsp:cNvSpPr/>
      </dsp:nvSpPr>
      <dsp:spPr>
        <a:xfrm rot="6985190">
          <a:off x="4190036" y="2409420"/>
          <a:ext cx="1247555" cy="0"/>
        </a:xfrm>
        <a:custGeom>
          <a:avLst/>
          <a:gdLst/>
          <a:ahLst/>
          <a:cxnLst/>
          <a:rect l="0" t="0" r="0" b="0"/>
          <a:pathLst>
            <a:path>
              <a:moveTo>
                <a:pt x="0" y="0"/>
              </a:moveTo>
              <a:lnTo>
                <a:pt x="1247555"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B099B5-1D84-4655-8675-5141388D03C6}">
      <dsp:nvSpPr>
        <dsp:cNvPr id="0" name=""/>
        <dsp:cNvSpPr/>
      </dsp:nvSpPr>
      <dsp:spPr>
        <a:xfrm>
          <a:off x="2717658" y="2968050"/>
          <a:ext cx="3224615" cy="830457"/>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nl-NL" sz="2600" kern="1200" dirty="0"/>
            <a:t>Wat is minder handig? </a:t>
          </a:r>
        </a:p>
      </dsp:txBody>
      <dsp:txXfrm>
        <a:off x="2758198" y="3008590"/>
        <a:ext cx="3143535" cy="749377"/>
      </dsp:txXfrm>
    </dsp:sp>
    <dsp:sp modelId="{A21EF61A-9B85-4D97-8379-6EFECEFE2D36}">
      <dsp:nvSpPr>
        <dsp:cNvPr id="0" name=""/>
        <dsp:cNvSpPr/>
      </dsp:nvSpPr>
      <dsp:spPr>
        <a:xfrm rot="9191893">
          <a:off x="1837363" y="2409428"/>
          <a:ext cx="2477843" cy="0"/>
        </a:xfrm>
        <a:custGeom>
          <a:avLst/>
          <a:gdLst/>
          <a:ahLst/>
          <a:cxnLst/>
          <a:rect l="0" t="0" r="0" b="0"/>
          <a:pathLst>
            <a:path>
              <a:moveTo>
                <a:pt x="0" y="0"/>
              </a:moveTo>
              <a:lnTo>
                <a:pt x="2477843"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964F7B-887B-47A1-A093-736DBBCEF99D}">
      <dsp:nvSpPr>
        <dsp:cNvPr id="0" name=""/>
        <dsp:cNvSpPr/>
      </dsp:nvSpPr>
      <dsp:spPr>
        <a:xfrm>
          <a:off x="30481" y="2968064"/>
          <a:ext cx="2236055" cy="830457"/>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nl-NL" sz="2600" kern="1200" dirty="0"/>
            <a:t>Wat is handig? </a:t>
          </a:r>
        </a:p>
      </dsp:txBody>
      <dsp:txXfrm>
        <a:off x="71021" y="3008604"/>
        <a:ext cx="2154975" cy="749377"/>
      </dsp:txXfrm>
    </dsp:sp>
    <dsp:sp modelId="{3681CD74-41E6-4BE8-A40F-BB399A1A4B68}">
      <dsp:nvSpPr>
        <dsp:cNvPr id="0" name=""/>
        <dsp:cNvSpPr/>
      </dsp:nvSpPr>
      <dsp:spPr>
        <a:xfrm rot="2256638">
          <a:off x="6001831" y="2409413"/>
          <a:ext cx="1830669" cy="0"/>
        </a:xfrm>
        <a:custGeom>
          <a:avLst/>
          <a:gdLst/>
          <a:ahLst/>
          <a:cxnLst/>
          <a:rect l="0" t="0" r="0" b="0"/>
          <a:pathLst>
            <a:path>
              <a:moveTo>
                <a:pt x="0" y="0"/>
              </a:moveTo>
              <a:lnTo>
                <a:pt x="1830669"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9702E3-DBDA-4136-A4FE-3DF6B9E110C9}">
      <dsp:nvSpPr>
        <dsp:cNvPr id="0" name=""/>
        <dsp:cNvSpPr/>
      </dsp:nvSpPr>
      <dsp:spPr>
        <a:xfrm>
          <a:off x="6304102" y="2968035"/>
          <a:ext cx="3754297" cy="830457"/>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nl-NL" sz="2600" kern="1200" dirty="0"/>
            <a:t>Kan het beter?</a:t>
          </a:r>
        </a:p>
      </dsp:txBody>
      <dsp:txXfrm>
        <a:off x="6344642" y="3008575"/>
        <a:ext cx="3673217" cy="749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6E225-D498-49F3-B984-0B16FBED5D91}">
      <dsp:nvSpPr>
        <dsp:cNvPr id="0" name=""/>
        <dsp:cNvSpPr/>
      </dsp:nvSpPr>
      <dsp:spPr>
        <a:xfrm>
          <a:off x="2962212" y="0"/>
          <a:ext cx="3685081" cy="368508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A21209-3142-477A-878E-B260D0CB2131}">
      <dsp:nvSpPr>
        <dsp:cNvPr id="0" name=""/>
        <dsp:cNvSpPr/>
      </dsp:nvSpPr>
      <dsp:spPr>
        <a:xfrm>
          <a:off x="3201743" y="239530"/>
          <a:ext cx="1474032" cy="14740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Paard</a:t>
          </a:r>
        </a:p>
        <a:p>
          <a:pPr marL="0" lvl="0" indent="0" algn="ctr" defTabSz="933450">
            <a:lnSpc>
              <a:spcPct val="90000"/>
            </a:lnSpc>
            <a:spcBef>
              <a:spcPct val="0"/>
            </a:spcBef>
            <a:spcAft>
              <a:spcPct val="35000"/>
            </a:spcAft>
            <a:buNone/>
          </a:pPr>
          <a:r>
            <a:rPr lang="nl-NL" sz="2100" kern="1200" dirty="0"/>
            <a:t>Plek waar naartoe</a:t>
          </a:r>
        </a:p>
      </dsp:txBody>
      <dsp:txXfrm>
        <a:off x="3273699" y="311486"/>
        <a:ext cx="1330120" cy="1330120"/>
      </dsp:txXfrm>
    </dsp:sp>
    <dsp:sp modelId="{EB120E0A-8857-4524-BE22-B58985CC1F87}">
      <dsp:nvSpPr>
        <dsp:cNvPr id="0" name=""/>
        <dsp:cNvSpPr/>
      </dsp:nvSpPr>
      <dsp:spPr>
        <a:xfrm>
          <a:off x="4933731" y="239530"/>
          <a:ext cx="1474032" cy="14740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Bak</a:t>
          </a:r>
        </a:p>
        <a:p>
          <a:pPr marL="0" lvl="0" indent="0" algn="ctr" defTabSz="933450">
            <a:lnSpc>
              <a:spcPct val="90000"/>
            </a:lnSpc>
            <a:spcBef>
              <a:spcPct val="0"/>
            </a:spcBef>
            <a:spcAft>
              <a:spcPct val="35000"/>
            </a:spcAft>
            <a:buNone/>
          </a:pPr>
          <a:r>
            <a:rPr lang="nl-NL" sz="2100" kern="1200" dirty="0"/>
            <a:t>Publiek</a:t>
          </a:r>
        </a:p>
      </dsp:txBody>
      <dsp:txXfrm>
        <a:off x="5005687" y="311486"/>
        <a:ext cx="1330120" cy="1330120"/>
      </dsp:txXfrm>
    </dsp:sp>
    <dsp:sp modelId="{86C4294C-793E-4756-8381-A8EC5A6AA6A9}">
      <dsp:nvSpPr>
        <dsp:cNvPr id="0" name=""/>
        <dsp:cNvSpPr/>
      </dsp:nvSpPr>
      <dsp:spPr>
        <a:xfrm>
          <a:off x="3201743" y="1971518"/>
          <a:ext cx="1474032" cy="14740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Gedachte</a:t>
          </a:r>
        </a:p>
        <a:p>
          <a:pPr marL="0" lvl="0" indent="0" algn="ctr" defTabSz="933450">
            <a:lnSpc>
              <a:spcPct val="90000"/>
            </a:lnSpc>
            <a:spcBef>
              <a:spcPct val="0"/>
            </a:spcBef>
            <a:spcAft>
              <a:spcPct val="35000"/>
            </a:spcAft>
            <a:buNone/>
          </a:pPr>
          <a:r>
            <a:rPr lang="nl-NL" sz="2100" kern="1200" dirty="0"/>
            <a:t>Houding</a:t>
          </a:r>
        </a:p>
      </dsp:txBody>
      <dsp:txXfrm>
        <a:off x="3273699" y="2043474"/>
        <a:ext cx="1330120" cy="1330120"/>
      </dsp:txXfrm>
    </dsp:sp>
    <dsp:sp modelId="{0CCA6D2D-FA3F-485E-BE46-395E974D211D}">
      <dsp:nvSpPr>
        <dsp:cNvPr id="0" name=""/>
        <dsp:cNvSpPr/>
      </dsp:nvSpPr>
      <dsp:spPr>
        <a:xfrm>
          <a:off x="4933731" y="1971518"/>
          <a:ext cx="1474032" cy="14740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Planning</a:t>
          </a:r>
        </a:p>
        <a:p>
          <a:pPr marL="0" lvl="0" indent="0" algn="ctr" defTabSz="933450">
            <a:lnSpc>
              <a:spcPct val="90000"/>
            </a:lnSpc>
            <a:spcBef>
              <a:spcPct val="0"/>
            </a:spcBef>
            <a:spcAft>
              <a:spcPct val="35000"/>
            </a:spcAft>
            <a:buNone/>
          </a:pPr>
          <a:r>
            <a:rPr lang="nl-NL" sz="2100" kern="1200" dirty="0"/>
            <a:t>Gevoelens</a:t>
          </a:r>
        </a:p>
      </dsp:txBody>
      <dsp:txXfrm>
        <a:off x="5005687" y="2043474"/>
        <a:ext cx="1330120" cy="1330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6ADE6-6F97-4E37-90E9-E55B5528ED91}">
      <dsp:nvSpPr>
        <dsp:cNvPr id="0" name=""/>
        <dsp:cNvSpPr/>
      </dsp:nvSpPr>
      <dsp:spPr>
        <a:xfrm>
          <a:off x="113074" y="214896"/>
          <a:ext cx="2713779" cy="84805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4417"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Resultaatdoelen </a:t>
          </a:r>
        </a:p>
      </dsp:txBody>
      <dsp:txXfrm>
        <a:off x="113074" y="214896"/>
        <a:ext cx="2713779" cy="848056"/>
      </dsp:txXfrm>
    </dsp:sp>
    <dsp:sp modelId="{E0BDE352-DD15-43E5-89A5-A7EC01AFFF9E}">
      <dsp:nvSpPr>
        <dsp:cNvPr id="0" name=""/>
        <dsp:cNvSpPr/>
      </dsp:nvSpPr>
      <dsp:spPr>
        <a:xfrm>
          <a:off x="0" y="92399"/>
          <a:ext cx="593639" cy="890459"/>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0F1885-8FB9-41F9-AE46-82841D46CC37}">
      <dsp:nvSpPr>
        <dsp:cNvPr id="0" name=""/>
        <dsp:cNvSpPr/>
      </dsp:nvSpPr>
      <dsp:spPr>
        <a:xfrm>
          <a:off x="113074" y="1572507"/>
          <a:ext cx="2713779" cy="84805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4417"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Prestatiedoelen</a:t>
          </a:r>
        </a:p>
      </dsp:txBody>
      <dsp:txXfrm>
        <a:off x="113074" y="1572507"/>
        <a:ext cx="2713779" cy="848056"/>
      </dsp:txXfrm>
    </dsp:sp>
    <dsp:sp modelId="{F0A4D04F-420D-4240-9C54-CAF38AF08A70}">
      <dsp:nvSpPr>
        <dsp:cNvPr id="0" name=""/>
        <dsp:cNvSpPr/>
      </dsp:nvSpPr>
      <dsp:spPr>
        <a:xfrm>
          <a:off x="0" y="1450010"/>
          <a:ext cx="593639" cy="890459"/>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9C6F90-6475-4E6C-A737-FE82339D1734}">
      <dsp:nvSpPr>
        <dsp:cNvPr id="0" name=""/>
        <dsp:cNvSpPr/>
      </dsp:nvSpPr>
      <dsp:spPr>
        <a:xfrm>
          <a:off x="113074" y="2930118"/>
          <a:ext cx="2713779" cy="84805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4417"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Procesdoelen</a:t>
          </a:r>
        </a:p>
      </dsp:txBody>
      <dsp:txXfrm>
        <a:off x="113074" y="2930118"/>
        <a:ext cx="2713779" cy="848056"/>
      </dsp:txXfrm>
    </dsp:sp>
    <dsp:sp modelId="{A6CCE2BC-1620-4DB4-89A0-7A88A7534E2C}">
      <dsp:nvSpPr>
        <dsp:cNvPr id="0" name=""/>
        <dsp:cNvSpPr/>
      </dsp:nvSpPr>
      <dsp:spPr>
        <a:xfrm>
          <a:off x="0" y="2807621"/>
          <a:ext cx="593639" cy="890459"/>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55691-89FA-4611-B2B6-BFAE3E228F7F}" type="datetimeFigureOut">
              <a:rPr lang="nl-NL" smtClean="0"/>
              <a:t>15-6-2021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A5793-8774-4E96-B754-02605795BB6D}" type="slidenum">
              <a:rPr lang="nl-NL" smtClean="0"/>
              <a:t>‹nr.›</a:t>
            </a:fld>
            <a:endParaRPr lang="nl-NL"/>
          </a:p>
        </p:txBody>
      </p:sp>
    </p:spTree>
    <p:extLst>
      <p:ext uri="{BB962C8B-B14F-4D97-AF65-F5344CB8AC3E}">
        <p14:creationId xmlns:p14="http://schemas.microsoft.com/office/powerpoint/2010/main" val="1417725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1</a:t>
            </a:fld>
            <a:endParaRPr lang="nl-NL"/>
          </a:p>
        </p:txBody>
      </p:sp>
    </p:spTree>
    <p:extLst>
      <p:ext uri="{BB962C8B-B14F-4D97-AF65-F5344CB8AC3E}">
        <p14:creationId xmlns:p14="http://schemas.microsoft.com/office/powerpoint/2010/main" val="3798693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21</a:t>
            </a:fld>
            <a:endParaRPr lang="nl-NL"/>
          </a:p>
        </p:txBody>
      </p:sp>
    </p:spTree>
    <p:extLst>
      <p:ext uri="{BB962C8B-B14F-4D97-AF65-F5344CB8AC3E}">
        <p14:creationId xmlns:p14="http://schemas.microsoft.com/office/powerpoint/2010/main" val="338299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22</a:t>
            </a:fld>
            <a:endParaRPr lang="nl-NL"/>
          </a:p>
        </p:txBody>
      </p:sp>
    </p:spTree>
    <p:extLst>
      <p:ext uri="{BB962C8B-B14F-4D97-AF65-F5344CB8AC3E}">
        <p14:creationId xmlns:p14="http://schemas.microsoft.com/office/powerpoint/2010/main" val="1498081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23</a:t>
            </a:fld>
            <a:endParaRPr lang="nl-NL"/>
          </a:p>
        </p:txBody>
      </p:sp>
    </p:spTree>
    <p:extLst>
      <p:ext uri="{BB962C8B-B14F-4D97-AF65-F5344CB8AC3E}">
        <p14:creationId xmlns:p14="http://schemas.microsoft.com/office/powerpoint/2010/main" val="702088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24</a:t>
            </a:fld>
            <a:endParaRPr lang="nl-NL"/>
          </a:p>
        </p:txBody>
      </p:sp>
    </p:spTree>
    <p:extLst>
      <p:ext uri="{BB962C8B-B14F-4D97-AF65-F5344CB8AC3E}">
        <p14:creationId xmlns:p14="http://schemas.microsoft.com/office/powerpoint/2010/main" val="1408052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25</a:t>
            </a:fld>
            <a:endParaRPr lang="nl-NL"/>
          </a:p>
        </p:txBody>
      </p:sp>
    </p:spTree>
    <p:extLst>
      <p:ext uri="{BB962C8B-B14F-4D97-AF65-F5344CB8AC3E}">
        <p14:creationId xmlns:p14="http://schemas.microsoft.com/office/powerpoint/2010/main" val="2839916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26</a:t>
            </a:fld>
            <a:endParaRPr lang="nl-NL"/>
          </a:p>
        </p:txBody>
      </p:sp>
    </p:spTree>
    <p:extLst>
      <p:ext uri="{BB962C8B-B14F-4D97-AF65-F5344CB8AC3E}">
        <p14:creationId xmlns:p14="http://schemas.microsoft.com/office/powerpoint/2010/main" val="1941728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27</a:t>
            </a:fld>
            <a:endParaRPr lang="nl-NL"/>
          </a:p>
        </p:txBody>
      </p:sp>
    </p:spTree>
    <p:extLst>
      <p:ext uri="{BB962C8B-B14F-4D97-AF65-F5344CB8AC3E}">
        <p14:creationId xmlns:p14="http://schemas.microsoft.com/office/powerpoint/2010/main" val="419476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2</a:t>
            </a:fld>
            <a:endParaRPr lang="nl-NL"/>
          </a:p>
        </p:txBody>
      </p:sp>
    </p:spTree>
    <p:extLst>
      <p:ext uri="{BB962C8B-B14F-4D97-AF65-F5344CB8AC3E}">
        <p14:creationId xmlns:p14="http://schemas.microsoft.com/office/powerpoint/2010/main" val="279493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hebben we het eigenlijk over aandacht? </a:t>
            </a:r>
          </a:p>
          <a:p>
            <a:endParaRPr lang="nl-NL" dirty="0"/>
          </a:p>
          <a:p>
            <a:r>
              <a:rPr lang="nl-NL" dirty="0"/>
              <a:t>- Flow! </a:t>
            </a:r>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7</a:t>
            </a:fld>
            <a:endParaRPr lang="nl-NL"/>
          </a:p>
        </p:txBody>
      </p:sp>
    </p:spTree>
    <p:extLst>
      <p:ext uri="{BB962C8B-B14F-4D97-AF65-F5344CB8AC3E}">
        <p14:creationId xmlns:p14="http://schemas.microsoft.com/office/powerpoint/2010/main" val="388879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11</a:t>
            </a:fld>
            <a:endParaRPr lang="nl-NL"/>
          </a:p>
        </p:txBody>
      </p:sp>
    </p:spTree>
    <p:extLst>
      <p:ext uri="{BB962C8B-B14F-4D97-AF65-F5344CB8AC3E}">
        <p14:creationId xmlns:p14="http://schemas.microsoft.com/office/powerpoint/2010/main" val="2028741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Ronde 1: Wedstrijd: wie heeft de meeste cirkels? </a:t>
            </a:r>
          </a:p>
          <a:p>
            <a:r>
              <a:rPr lang="nl-NL" dirty="0"/>
              <a:t>Ronde 2: nogmaals, maar nu van tevoren bedenken hoeveel cirkels je denkt dat je gaat tekenen, wat is je doel? </a:t>
            </a:r>
          </a:p>
          <a:p>
            <a:r>
              <a:rPr lang="nl-NL" dirty="0"/>
              <a:t>Ronde 3: nogmaals, maar nu belangrijk dat je ontspannen gaat zitten en je pen relaxt vasthoudt. Nog een keer. </a:t>
            </a:r>
          </a:p>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16</a:t>
            </a:fld>
            <a:endParaRPr lang="nl-NL"/>
          </a:p>
        </p:txBody>
      </p:sp>
    </p:spTree>
    <p:extLst>
      <p:ext uri="{BB962C8B-B14F-4D97-AF65-F5344CB8AC3E}">
        <p14:creationId xmlns:p14="http://schemas.microsoft.com/office/powerpoint/2010/main" val="78172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17</a:t>
            </a:fld>
            <a:endParaRPr lang="nl-NL"/>
          </a:p>
        </p:txBody>
      </p:sp>
    </p:spTree>
    <p:extLst>
      <p:ext uri="{BB962C8B-B14F-4D97-AF65-F5344CB8AC3E}">
        <p14:creationId xmlns:p14="http://schemas.microsoft.com/office/powerpoint/2010/main" val="382986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18</a:t>
            </a:fld>
            <a:endParaRPr lang="nl-NL"/>
          </a:p>
        </p:txBody>
      </p:sp>
    </p:spTree>
    <p:extLst>
      <p:ext uri="{BB962C8B-B14F-4D97-AF65-F5344CB8AC3E}">
        <p14:creationId xmlns:p14="http://schemas.microsoft.com/office/powerpoint/2010/main" val="79878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19</a:t>
            </a:fld>
            <a:endParaRPr lang="nl-NL"/>
          </a:p>
        </p:txBody>
      </p:sp>
    </p:spTree>
    <p:extLst>
      <p:ext uri="{BB962C8B-B14F-4D97-AF65-F5344CB8AC3E}">
        <p14:creationId xmlns:p14="http://schemas.microsoft.com/office/powerpoint/2010/main" val="3291069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7A5793-8774-4E96-B754-02605795BB6D}" type="slidenum">
              <a:rPr lang="nl-NL" smtClean="0"/>
              <a:t>20</a:t>
            </a:fld>
            <a:endParaRPr lang="nl-NL"/>
          </a:p>
        </p:txBody>
      </p:sp>
    </p:spTree>
    <p:extLst>
      <p:ext uri="{BB962C8B-B14F-4D97-AF65-F5344CB8AC3E}">
        <p14:creationId xmlns:p14="http://schemas.microsoft.com/office/powerpoint/2010/main" val="932068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AECA62B-7D28-4111-8569-B3D330FF4B85}" type="datetimeFigureOut">
              <a:rPr lang="nl-NL" smtClean="0"/>
              <a:t>15-6-2021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5EB6CF-8723-42DA-BF09-DA4D7559AC4C}" type="slidenum">
              <a:rPr lang="nl-NL" smtClean="0"/>
              <a:t>‹nr.›</a:t>
            </a:fld>
            <a:endParaRPr lang="nl-NL"/>
          </a:p>
        </p:txBody>
      </p:sp>
      <p:pic>
        <p:nvPicPr>
          <p:cNvPr id="7" name="Afbeelding 6" descr="Afbeelding met tekst&#10;&#10;Automatisch gegenereerde beschrijving">
            <a:extLst>
              <a:ext uri="{FF2B5EF4-FFF2-40B4-BE49-F238E27FC236}">
                <a16:creationId xmlns:a16="http://schemas.microsoft.com/office/drawing/2014/main" id="{04013A8E-4BC2-4FAE-9BD5-CE9575D6AB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754" r="74259"/>
          <a:stretch/>
        </p:blipFill>
        <p:spPr>
          <a:xfrm>
            <a:off x="10683497" y="102221"/>
            <a:ext cx="1443402" cy="1024825"/>
          </a:xfrm>
          <a:prstGeom prst="rect">
            <a:avLst/>
          </a:prstGeom>
        </p:spPr>
      </p:pic>
    </p:spTree>
    <p:extLst>
      <p:ext uri="{BB962C8B-B14F-4D97-AF65-F5344CB8AC3E}">
        <p14:creationId xmlns:p14="http://schemas.microsoft.com/office/powerpoint/2010/main" val="321747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AECA62B-7D28-4111-8569-B3D330FF4B85}" type="datetimeFigureOut">
              <a:rPr lang="nl-NL" smtClean="0"/>
              <a:t>15-6-2021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5EB6CF-8723-42DA-BF09-DA4D7559AC4C}" type="slidenum">
              <a:rPr lang="nl-NL" smtClean="0"/>
              <a:t>‹nr.›</a:t>
            </a:fld>
            <a:endParaRPr lang="nl-NL"/>
          </a:p>
        </p:txBody>
      </p:sp>
    </p:spTree>
    <p:extLst>
      <p:ext uri="{BB962C8B-B14F-4D97-AF65-F5344CB8AC3E}">
        <p14:creationId xmlns:p14="http://schemas.microsoft.com/office/powerpoint/2010/main" val="193758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AECA62B-7D28-4111-8569-B3D330FF4B85}" type="datetimeFigureOut">
              <a:rPr lang="nl-NL" smtClean="0"/>
              <a:t>15-6-2021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5EB6CF-8723-42DA-BF09-DA4D7559AC4C}" type="slidenum">
              <a:rPr lang="nl-NL" smtClean="0"/>
              <a:t>‹nr.›</a:t>
            </a:fld>
            <a:endParaRPr lang="nl-NL"/>
          </a:p>
        </p:txBody>
      </p:sp>
    </p:spTree>
    <p:extLst>
      <p:ext uri="{BB962C8B-B14F-4D97-AF65-F5344CB8AC3E}">
        <p14:creationId xmlns:p14="http://schemas.microsoft.com/office/powerpoint/2010/main" val="302922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AECA62B-7D28-4111-8569-B3D330FF4B85}" type="datetimeFigureOut">
              <a:rPr lang="nl-NL" smtClean="0"/>
              <a:t>15-6-2021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5EB6CF-8723-42DA-BF09-DA4D7559AC4C}" type="slidenum">
              <a:rPr lang="nl-NL" smtClean="0"/>
              <a:t>‹nr.›</a:t>
            </a:fld>
            <a:endParaRPr lang="nl-NL"/>
          </a:p>
        </p:txBody>
      </p:sp>
    </p:spTree>
    <p:extLst>
      <p:ext uri="{BB962C8B-B14F-4D97-AF65-F5344CB8AC3E}">
        <p14:creationId xmlns:p14="http://schemas.microsoft.com/office/powerpoint/2010/main" val="3813780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F1E7D6-82F8-4C76-9CBB-E496C3289F3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8605DEA-A557-4CDC-AB5E-8C6C32384A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83E0F7F-C5AE-4933-A33F-1BD81C65F9A3}"/>
              </a:ext>
            </a:extLst>
          </p:cNvPr>
          <p:cNvSpPr>
            <a:spLocks noGrp="1"/>
          </p:cNvSpPr>
          <p:nvPr>
            <p:ph type="dt" sz="half" idx="10"/>
          </p:nvPr>
        </p:nvSpPr>
        <p:spPr/>
        <p:txBody>
          <a:bodyPr/>
          <a:lstStyle/>
          <a:p>
            <a:fld id="{B9CEB9F6-A6F7-419B-A811-4143EBD9D1AE}" type="datetimeFigureOut">
              <a:rPr lang="nl-NL" smtClean="0"/>
              <a:t>15-6-2021</a:t>
            </a:fld>
            <a:endParaRPr lang="nl-NL"/>
          </a:p>
        </p:txBody>
      </p:sp>
      <p:sp>
        <p:nvSpPr>
          <p:cNvPr id="5" name="Tijdelijke aanduiding voor voettekst 4">
            <a:extLst>
              <a:ext uri="{FF2B5EF4-FFF2-40B4-BE49-F238E27FC236}">
                <a16:creationId xmlns:a16="http://schemas.microsoft.com/office/drawing/2014/main" id="{4817BC53-0D7E-4CD3-BE8B-54307568EE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982A4D-19C8-4526-96A4-1E0FB4760294}"/>
              </a:ext>
            </a:extLst>
          </p:cNvPr>
          <p:cNvSpPr>
            <a:spLocks noGrp="1"/>
          </p:cNvSpPr>
          <p:nvPr>
            <p:ph type="sldNum" sz="quarter" idx="12"/>
          </p:nvPr>
        </p:nvSpPr>
        <p:spPr/>
        <p:txBody>
          <a:bodyPr/>
          <a:lstStyle/>
          <a:p>
            <a:fld id="{7DA91D91-F04E-40D6-90DC-251BA82F0F80}" type="slidenum">
              <a:rPr lang="nl-NL" smtClean="0"/>
              <a:t>‹nr.›</a:t>
            </a:fld>
            <a:endParaRPr lang="nl-NL"/>
          </a:p>
        </p:txBody>
      </p:sp>
    </p:spTree>
    <p:extLst>
      <p:ext uri="{BB962C8B-B14F-4D97-AF65-F5344CB8AC3E}">
        <p14:creationId xmlns:p14="http://schemas.microsoft.com/office/powerpoint/2010/main" val="1785326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5AE1F-6A20-4FF1-8A0E-A88B3FC2759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7340E3F-0691-4BD7-890A-42ED42AFB06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94B852-CFC1-4CA7-A6A7-90C3B7313D3C}"/>
              </a:ext>
            </a:extLst>
          </p:cNvPr>
          <p:cNvSpPr>
            <a:spLocks noGrp="1"/>
          </p:cNvSpPr>
          <p:nvPr>
            <p:ph type="dt" sz="half" idx="10"/>
          </p:nvPr>
        </p:nvSpPr>
        <p:spPr/>
        <p:txBody>
          <a:bodyPr/>
          <a:lstStyle/>
          <a:p>
            <a:fld id="{B9CEB9F6-A6F7-419B-A811-4143EBD9D1AE}" type="datetimeFigureOut">
              <a:rPr lang="nl-NL" smtClean="0"/>
              <a:t>15-6-2021</a:t>
            </a:fld>
            <a:endParaRPr lang="nl-NL"/>
          </a:p>
        </p:txBody>
      </p:sp>
      <p:sp>
        <p:nvSpPr>
          <p:cNvPr id="5" name="Tijdelijke aanduiding voor voettekst 4">
            <a:extLst>
              <a:ext uri="{FF2B5EF4-FFF2-40B4-BE49-F238E27FC236}">
                <a16:creationId xmlns:a16="http://schemas.microsoft.com/office/drawing/2014/main" id="{B9FBD8D5-27CB-48C4-98CF-B468A8F4E5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4DF0A4-7BE5-49A6-88A2-230316E1A6C4}"/>
              </a:ext>
            </a:extLst>
          </p:cNvPr>
          <p:cNvSpPr>
            <a:spLocks noGrp="1"/>
          </p:cNvSpPr>
          <p:nvPr>
            <p:ph type="sldNum" sz="quarter" idx="12"/>
          </p:nvPr>
        </p:nvSpPr>
        <p:spPr/>
        <p:txBody>
          <a:bodyPr/>
          <a:lstStyle/>
          <a:p>
            <a:fld id="{7DA91D91-F04E-40D6-90DC-251BA82F0F80}" type="slidenum">
              <a:rPr lang="nl-NL" smtClean="0"/>
              <a:t>‹nr.›</a:t>
            </a:fld>
            <a:endParaRPr lang="nl-NL"/>
          </a:p>
        </p:txBody>
      </p:sp>
    </p:spTree>
    <p:extLst>
      <p:ext uri="{BB962C8B-B14F-4D97-AF65-F5344CB8AC3E}">
        <p14:creationId xmlns:p14="http://schemas.microsoft.com/office/powerpoint/2010/main" val="761941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008EB-6F21-47C4-969E-9AD61DECB0D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E9230CD-F2F9-47E3-9EA2-0383FF469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C8552C5-0658-4A9F-9B37-660D958EA68C}"/>
              </a:ext>
            </a:extLst>
          </p:cNvPr>
          <p:cNvSpPr>
            <a:spLocks noGrp="1"/>
          </p:cNvSpPr>
          <p:nvPr>
            <p:ph type="dt" sz="half" idx="10"/>
          </p:nvPr>
        </p:nvSpPr>
        <p:spPr/>
        <p:txBody>
          <a:bodyPr/>
          <a:lstStyle/>
          <a:p>
            <a:fld id="{B9CEB9F6-A6F7-419B-A811-4143EBD9D1AE}" type="datetimeFigureOut">
              <a:rPr lang="nl-NL" smtClean="0"/>
              <a:t>15-6-2021</a:t>
            </a:fld>
            <a:endParaRPr lang="nl-NL"/>
          </a:p>
        </p:txBody>
      </p:sp>
      <p:sp>
        <p:nvSpPr>
          <p:cNvPr id="5" name="Tijdelijke aanduiding voor voettekst 4">
            <a:extLst>
              <a:ext uri="{FF2B5EF4-FFF2-40B4-BE49-F238E27FC236}">
                <a16:creationId xmlns:a16="http://schemas.microsoft.com/office/drawing/2014/main" id="{705E10B8-E891-44D4-8917-44D96D56BC7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DAF3CBF-BFDF-4625-82E3-DD3BEB7E1CBA}"/>
              </a:ext>
            </a:extLst>
          </p:cNvPr>
          <p:cNvSpPr>
            <a:spLocks noGrp="1"/>
          </p:cNvSpPr>
          <p:nvPr>
            <p:ph type="sldNum" sz="quarter" idx="12"/>
          </p:nvPr>
        </p:nvSpPr>
        <p:spPr/>
        <p:txBody>
          <a:bodyPr/>
          <a:lstStyle/>
          <a:p>
            <a:fld id="{7DA91D91-F04E-40D6-90DC-251BA82F0F80}" type="slidenum">
              <a:rPr lang="nl-NL" smtClean="0"/>
              <a:t>‹nr.›</a:t>
            </a:fld>
            <a:endParaRPr lang="nl-NL"/>
          </a:p>
        </p:txBody>
      </p:sp>
    </p:spTree>
    <p:extLst>
      <p:ext uri="{BB962C8B-B14F-4D97-AF65-F5344CB8AC3E}">
        <p14:creationId xmlns:p14="http://schemas.microsoft.com/office/powerpoint/2010/main" val="433162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81207B-4AF8-49F0-9581-2F398BD9853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E664AA1-B75D-458B-B398-2EF0ED6257E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D45C142-9756-473A-A7D4-7F76AC8B609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DFC5AA4-CABB-4B6E-A4B3-B2C776448C82}"/>
              </a:ext>
            </a:extLst>
          </p:cNvPr>
          <p:cNvSpPr>
            <a:spLocks noGrp="1"/>
          </p:cNvSpPr>
          <p:nvPr>
            <p:ph type="dt" sz="half" idx="10"/>
          </p:nvPr>
        </p:nvSpPr>
        <p:spPr/>
        <p:txBody>
          <a:bodyPr/>
          <a:lstStyle/>
          <a:p>
            <a:fld id="{B9CEB9F6-A6F7-419B-A811-4143EBD9D1AE}" type="datetimeFigureOut">
              <a:rPr lang="nl-NL" smtClean="0"/>
              <a:t>15-6-2021</a:t>
            </a:fld>
            <a:endParaRPr lang="nl-NL"/>
          </a:p>
        </p:txBody>
      </p:sp>
      <p:sp>
        <p:nvSpPr>
          <p:cNvPr id="6" name="Tijdelijke aanduiding voor voettekst 5">
            <a:extLst>
              <a:ext uri="{FF2B5EF4-FFF2-40B4-BE49-F238E27FC236}">
                <a16:creationId xmlns:a16="http://schemas.microsoft.com/office/drawing/2014/main" id="{FE2E0A6F-1EA8-42D4-B649-6CE3C87E20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F952495-EC0E-4018-A3A2-5DF97FF2C96A}"/>
              </a:ext>
            </a:extLst>
          </p:cNvPr>
          <p:cNvSpPr>
            <a:spLocks noGrp="1"/>
          </p:cNvSpPr>
          <p:nvPr>
            <p:ph type="sldNum" sz="quarter" idx="12"/>
          </p:nvPr>
        </p:nvSpPr>
        <p:spPr/>
        <p:txBody>
          <a:bodyPr/>
          <a:lstStyle/>
          <a:p>
            <a:fld id="{7DA91D91-F04E-40D6-90DC-251BA82F0F80}" type="slidenum">
              <a:rPr lang="nl-NL" smtClean="0"/>
              <a:t>‹nr.›</a:t>
            </a:fld>
            <a:endParaRPr lang="nl-NL"/>
          </a:p>
        </p:txBody>
      </p:sp>
    </p:spTree>
    <p:extLst>
      <p:ext uri="{BB962C8B-B14F-4D97-AF65-F5344CB8AC3E}">
        <p14:creationId xmlns:p14="http://schemas.microsoft.com/office/powerpoint/2010/main" val="1136987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A7546-98DD-41EE-86E3-5B5B908B92E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01B0AD5-B71C-4552-BABC-4D77D32FC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513C896-BCA8-4167-A533-799FE6CCFC7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40B6E32-36E8-429B-977C-77827CBFB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B7A2454-E241-431B-B9BD-4AD4CA43F7F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78B8157-A7D2-4C9A-A112-75892A660817}"/>
              </a:ext>
            </a:extLst>
          </p:cNvPr>
          <p:cNvSpPr>
            <a:spLocks noGrp="1"/>
          </p:cNvSpPr>
          <p:nvPr>
            <p:ph type="dt" sz="half" idx="10"/>
          </p:nvPr>
        </p:nvSpPr>
        <p:spPr/>
        <p:txBody>
          <a:bodyPr/>
          <a:lstStyle/>
          <a:p>
            <a:fld id="{B9CEB9F6-A6F7-419B-A811-4143EBD9D1AE}" type="datetimeFigureOut">
              <a:rPr lang="nl-NL" smtClean="0"/>
              <a:t>15-6-2021</a:t>
            </a:fld>
            <a:endParaRPr lang="nl-NL"/>
          </a:p>
        </p:txBody>
      </p:sp>
      <p:sp>
        <p:nvSpPr>
          <p:cNvPr id="8" name="Tijdelijke aanduiding voor voettekst 7">
            <a:extLst>
              <a:ext uri="{FF2B5EF4-FFF2-40B4-BE49-F238E27FC236}">
                <a16:creationId xmlns:a16="http://schemas.microsoft.com/office/drawing/2014/main" id="{A24AC949-072C-41A9-8F91-D825498D197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ED301DB-F41A-45A1-B6EB-28A5F4F16408}"/>
              </a:ext>
            </a:extLst>
          </p:cNvPr>
          <p:cNvSpPr>
            <a:spLocks noGrp="1"/>
          </p:cNvSpPr>
          <p:nvPr>
            <p:ph type="sldNum" sz="quarter" idx="12"/>
          </p:nvPr>
        </p:nvSpPr>
        <p:spPr/>
        <p:txBody>
          <a:bodyPr/>
          <a:lstStyle/>
          <a:p>
            <a:fld id="{7DA91D91-F04E-40D6-90DC-251BA82F0F80}" type="slidenum">
              <a:rPr lang="nl-NL" smtClean="0"/>
              <a:t>‹nr.›</a:t>
            </a:fld>
            <a:endParaRPr lang="nl-NL"/>
          </a:p>
        </p:txBody>
      </p:sp>
    </p:spTree>
    <p:extLst>
      <p:ext uri="{BB962C8B-B14F-4D97-AF65-F5344CB8AC3E}">
        <p14:creationId xmlns:p14="http://schemas.microsoft.com/office/powerpoint/2010/main" val="3445681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44CBC-FC5A-451F-831B-78CBCD4C593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AD55019-7E25-4A99-AD17-035E9435C413}"/>
              </a:ext>
            </a:extLst>
          </p:cNvPr>
          <p:cNvSpPr>
            <a:spLocks noGrp="1"/>
          </p:cNvSpPr>
          <p:nvPr>
            <p:ph type="dt" sz="half" idx="10"/>
          </p:nvPr>
        </p:nvSpPr>
        <p:spPr/>
        <p:txBody>
          <a:bodyPr/>
          <a:lstStyle/>
          <a:p>
            <a:fld id="{B9CEB9F6-A6F7-419B-A811-4143EBD9D1AE}" type="datetimeFigureOut">
              <a:rPr lang="nl-NL" smtClean="0"/>
              <a:t>15-6-2021</a:t>
            </a:fld>
            <a:endParaRPr lang="nl-NL"/>
          </a:p>
        </p:txBody>
      </p:sp>
      <p:sp>
        <p:nvSpPr>
          <p:cNvPr id="4" name="Tijdelijke aanduiding voor voettekst 3">
            <a:extLst>
              <a:ext uri="{FF2B5EF4-FFF2-40B4-BE49-F238E27FC236}">
                <a16:creationId xmlns:a16="http://schemas.microsoft.com/office/drawing/2014/main" id="{7CC60C24-0373-4ABB-BF3F-BA975F8957D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1E72AE8-AA04-423E-9F30-BB721C80E46D}"/>
              </a:ext>
            </a:extLst>
          </p:cNvPr>
          <p:cNvSpPr>
            <a:spLocks noGrp="1"/>
          </p:cNvSpPr>
          <p:nvPr>
            <p:ph type="sldNum" sz="quarter" idx="12"/>
          </p:nvPr>
        </p:nvSpPr>
        <p:spPr/>
        <p:txBody>
          <a:bodyPr/>
          <a:lstStyle/>
          <a:p>
            <a:fld id="{7DA91D91-F04E-40D6-90DC-251BA82F0F80}" type="slidenum">
              <a:rPr lang="nl-NL" smtClean="0"/>
              <a:t>‹nr.›</a:t>
            </a:fld>
            <a:endParaRPr lang="nl-NL"/>
          </a:p>
        </p:txBody>
      </p:sp>
    </p:spTree>
    <p:extLst>
      <p:ext uri="{BB962C8B-B14F-4D97-AF65-F5344CB8AC3E}">
        <p14:creationId xmlns:p14="http://schemas.microsoft.com/office/powerpoint/2010/main" val="1180064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A74C6EA-7320-44E4-8AC2-1A066CE29715}"/>
              </a:ext>
            </a:extLst>
          </p:cNvPr>
          <p:cNvSpPr>
            <a:spLocks noGrp="1"/>
          </p:cNvSpPr>
          <p:nvPr>
            <p:ph type="dt" sz="half" idx="10"/>
          </p:nvPr>
        </p:nvSpPr>
        <p:spPr/>
        <p:txBody>
          <a:bodyPr/>
          <a:lstStyle/>
          <a:p>
            <a:fld id="{B9CEB9F6-A6F7-419B-A811-4143EBD9D1AE}" type="datetimeFigureOut">
              <a:rPr lang="nl-NL" smtClean="0"/>
              <a:t>15-6-2021</a:t>
            </a:fld>
            <a:endParaRPr lang="nl-NL"/>
          </a:p>
        </p:txBody>
      </p:sp>
      <p:sp>
        <p:nvSpPr>
          <p:cNvPr id="3" name="Tijdelijke aanduiding voor voettekst 2">
            <a:extLst>
              <a:ext uri="{FF2B5EF4-FFF2-40B4-BE49-F238E27FC236}">
                <a16:creationId xmlns:a16="http://schemas.microsoft.com/office/drawing/2014/main" id="{59BFF766-5164-47FF-9439-BF97116259E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808AD3D-DC2A-480D-A1E0-F5DBD5E8AEB6}"/>
              </a:ext>
            </a:extLst>
          </p:cNvPr>
          <p:cNvSpPr>
            <a:spLocks noGrp="1"/>
          </p:cNvSpPr>
          <p:nvPr>
            <p:ph type="sldNum" sz="quarter" idx="12"/>
          </p:nvPr>
        </p:nvSpPr>
        <p:spPr/>
        <p:txBody>
          <a:bodyPr/>
          <a:lstStyle/>
          <a:p>
            <a:fld id="{7DA91D91-F04E-40D6-90DC-251BA82F0F80}" type="slidenum">
              <a:rPr lang="nl-NL" smtClean="0"/>
              <a:t>‹nr.›</a:t>
            </a:fld>
            <a:endParaRPr lang="nl-NL"/>
          </a:p>
        </p:txBody>
      </p:sp>
    </p:spTree>
    <p:extLst>
      <p:ext uri="{BB962C8B-B14F-4D97-AF65-F5344CB8AC3E}">
        <p14:creationId xmlns:p14="http://schemas.microsoft.com/office/powerpoint/2010/main" val="322107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dirty="0"/>
              <a:t>Klik om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AECA62B-7D28-4111-8569-B3D330FF4B85}" type="datetimeFigureOut">
              <a:rPr lang="nl-NL" smtClean="0"/>
              <a:t>15-6-2021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5EB6CF-8723-42DA-BF09-DA4D7559AC4C}"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705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11AE8-BD74-4FDA-BCC1-67E18FC169E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31579DD-B676-4995-88FD-218ECC002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4B375B3-0CE9-43E8-A3F3-F2E7F942F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E1B652E-8935-4238-8DB5-5EF9F04C0154}"/>
              </a:ext>
            </a:extLst>
          </p:cNvPr>
          <p:cNvSpPr>
            <a:spLocks noGrp="1"/>
          </p:cNvSpPr>
          <p:nvPr>
            <p:ph type="dt" sz="half" idx="10"/>
          </p:nvPr>
        </p:nvSpPr>
        <p:spPr/>
        <p:txBody>
          <a:bodyPr/>
          <a:lstStyle/>
          <a:p>
            <a:fld id="{B9CEB9F6-A6F7-419B-A811-4143EBD9D1AE}" type="datetimeFigureOut">
              <a:rPr lang="nl-NL" smtClean="0"/>
              <a:t>15-6-2021</a:t>
            </a:fld>
            <a:endParaRPr lang="nl-NL"/>
          </a:p>
        </p:txBody>
      </p:sp>
      <p:sp>
        <p:nvSpPr>
          <p:cNvPr id="6" name="Tijdelijke aanduiding voor voettekst 5">
            <a:extLst>
              <a:ext uri="{FF2B5EF4-FFF2-40B4-BE49-F238E27FC236}">
                <a16:creationId xmlns:a16="http://schemas.microsoft.com/office/drawing/2014/main" id="{8AEF7A8F-8F4D-4D9B-9573-60B89BD1670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C43B5D4-ADEC-475D-97BE-434256514C76}"/>
              </a:ext>
            </a:extLst>
          </p:cNvPr>
          <p:cNvSpPr>
            <a:spLocks noGrp="1"/>
          </p:cNvSpPr>
          <p:nvPr>
            <p:ph type="sldNum" sz="quarter" idx="12"/>
          </p:nvPr>
        </p:nvSpPr>
        <p:spPr/>
        <p:txBody>
          <a:bodyPr/>
          <a:lstStyle/>
          <a:p>
            <a:fld id="{7DA91D91-F04E-40D6-90DC-251BA82F0F80}" type="slidenum">
              <a:rPr lang="nl-NL" smtClean="0"/>
              <a:t>‹nr.›</a:t>
            </a:fld>
            <a:endParaRPr lang="nl-NL"/>
          </a:p>
        </p:txBody>
      </p:sp>
    </p:spTree>
    <p:extLst>
      <p:ext uri="{BB962C8B-B14F-4D97-AF65-F5344CB8AC3E}">
        <p14:creationId xmlns:p14="http://schemas.microsoft.com/office/powerpoint/2010/main" val="273025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8E460-2A1E-41A8-A35F-77EB90915A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9DF21BC-8A9B-48C8-A77C-B067034B1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E9FD538-6F55-4680-BAF8-47D6286C5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A10A7BD-3E9B-403D-985B-D7F8EC2FCADD}"/>
              </a:ext>
            </a:extLst>
          </p:cNvPr>
          <p:cNvSpPr>
            <a:spLocks noGrp="1"/>
          </p:cNvSpPr>
          <p:nvPr>
            <p:ph type="dt" sz="half" idx="10"/>
          </p:nvPr>
        </p:nvSpPr>
        <p:spPr/>
        <p:txBody>
          <a:bodyPr/>
          <a:lstStyle/>
          <a:p>
            <a:fld id="{B9CEB9F6-A6F7-419B-A811-4143EBD9D1AE}" type="datetimeFigureOut">
              <a:rPr lang="nl-NL" smtClean="0"/>
              <a:t>15-6-2021</a:t>
            </a:fld>
            <a:endParaRPr lang="nl-NL"/>
          </a:p>
        </p:txBody>
      </p:sp>
      <p:sp>
        <p:nvSpPr>
          <p:cNvPr id="6" name="Tijdelijke aanduiding voor voettekst 5">
            <a:extLst>
              <a:ext uri="{FF2B5EF4-FFF2-40B4-BE49-F238E27FC236}">
                <a16:creationId xmlns:a16="http://schemas.microsoft.com/office/drawing/2014/main" id="{6573E7DA-5088-4C66-8AB8-9F7D6139719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E76EB9-FFA1-49AF-A453-0E31C3ACF587}"/>
              </a:ext>
            </a:extLst>
          </p:cNvPr>
          <p:cNvSpPr>
            <a:spLocks noGrp="1"/>
          </p:cNvSpPr>
          <p:nvPr>
            <p:ph type="sldNum" sz="quarter" idx="12"/>
          </p:nvPr>
        </p:nvSpPr>
        <p:spPr/>
        <p:txBody>
          <a:bodyPr/>
          <a:lstStyle/>
          <a:p>
            <a:fld id="{7DA91D91-F04E-40D6-90DC-251BA82F0F80}" type="slidenum">
              <a:rPr lang="nl-NL" smtClean="0"/>
              <a:t>‹nr.›</a:t>
            </a:fld>
            <a:endParaRPr lang="nl-NL"/>
          </a:p>
        </p:txBody>
      </p:sp>
    </p:spTree>
    <p:extLst>
      <p:ext uri="{BB962C8B-B14F-4D97-AF65-F5344CB8AC3E}">
        <p14:creationId xmlns:p14="http://schemas.microsoft.com/office/powerpoint/2010/main" val="3296149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769D65-5056-4FE0-A6B4-3F73D9E0C5C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926F838-64A8-404D-AB22-B5AA4D68B16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48F359-6FB2-4488-B09D-515200770362}"/>
              </a:ext>
            </a:extLst>
          </p:cNvPr>
          <p:cNvSpPr>
            <a:spLocks noGrp="1"/>
          </p:cNvSpPr>
          <p:nvPr>
            <p:ph type="dt" sz="half" idx="10"/>
          </p:nvPr>
        </p:nvSpPr>
        <p:spPr/>
        <p:txBody>
          <a:bodyPr/>
          <a:lstStyle/>
          <a:p>
            <a:fld id="{B9CEB9F6-A6F7-419B-A811-4143EBD9D1AE}" type="datetimeFigureOut">
              <a:rPr lang="nl-NL" smtClean="0"/>
              <a:t>15-6-2021</a:t>
            </a:fld>
            <a:endParaRPr lang="nl-NL"/>
          </a:p>
        </p:txBody>
      </p:sp>
      <p:sp>
        <p:nvSpPr>
          <p:cNvPr id="5" name="Tijdelijke aanduiding voor voettekst 4">
            <a:extLst>
              <a:ext uri="{FF2B5EF4-FFF2-40B4-BE49-F238E27FC236}">
                <a16:creationId xmlns:a16="http://schemas.microsoft.com/office/drawing/2014/main" id="{01DF6790-890F-4E74-951B-A2EDB6CA7E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2A7CBC-62DB-4D8B-B466-EAE3F51B16A7}"/>
              </a:ext>
            </a:extLst>
          </p:cNvPr>
          <p:cNvSpPr>
            <a:spLocks noGrp="1"/>
          </p:cNvSpPr>
          <p:nvPr>
            <p:ph type="sldNum" sz="quarter" idx="12"/>
          </p:nvPr>
        </p:nvSpPr>
        <p:spPr/>
        <p:txBody>
          <a:bodyPr/>
          <a:lstStyle/>
          <a:p>
            <a:fld id="{7DA91D91-F04E-40D6-90DC-251BA82F0F80}" type="slidenum">
              <a:rPr lang="nl-NL" smtClean="0"/>
              <a:t>‹nr.›</a:t>
            </a:fld>
            <a:endParaRPr lang="nl-NL"/>
          </a:p>
        </p:txBody>
      </p:sp>
    </p:spTree>
    <p:extLst>
      <p:ext uri="{BB962C8B-B14F-4D97-AF65-F5344CB8AC3E}">
        <p14:creationId xmlns:p14="http://schemas.microsoft.com/office/powerpoint/2010/main" val="3147619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88ECD74-0F7F-4F99-A322-395E7B4EB06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5EB52AB-1A38-4C9A-827E-B0160F785D3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5A9F83-EDF0-41BA-B95E-CAA4CDE551E5}"/>
              </a:ext>
            </a:extLst>
          </p:cNvPr>
          <p:cNvSpPr>
            <a:spLocks noGrp="1"/>
          </p:cNvSpPr>
          <p:nvPr>
            <p:ph type="dt" sz="half" idx="10"/>
          </p:nvPr>
        </p:nvSpPr>
        <p:spPr/>
        <p:txBody>
          <a:bodyPr/>
          <a:lstStyle/>
          <a:p>
            <a:fld id="{B9CEB9F6-A6F7-419B-A811-4143EBD9D1AE}" type="datetimeFigureOut">
              <a:rPr lang="nl-NL" smtClean="0"/>
              <a:t>15-6-2021</a:t>
            </a:fld>
            <a:endParaRPr lang="nl-NL"/>
          </a:p>
        </p:txBody>
      </p:sp>
      <p:sp>
        <p:nvSpPr>
          <p:cNvPr id="5" name="Tijdelijke aanduiding voor voettekst 4">
            <a:extLst>
              <a:ext uri="{FF2B5EF4-FFF2-40B4-BE49-F238E27FC236}">
                <a16:creationId xmlns:a16="http://schemas.microsoft.com/office/drawing/2014/main" id="{51A89F42-61FD-4491-8FD8-821BC9E6D1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1A3A1F-27DA-4AC9-8649-90BC3630ADAB}"/>
              </a:ext>
            </a:extLst>
          </p:cNvPr>
          <p:cNvSpPr>
            <a:spLocks noGrp="1"/>
          </p:cNvSpPr>
          <p:nvPr>
            <p:ph type="sldNum" sz="quarter" idx="12"/>
          </p:nvPr>
        </p:nvSpPr>
        <p:spPr/>
        <p:txBody>
          <a:bodyPr/>
          <a:lstStyle/>
          <a:p>
            <a:fld id="{7DA91D91-F04E-40D6-90DC-251BA82F0F80}" type="slidenum">
              <a:rPr lang="nl-NL" smtClean="0"/>
              <a:t>‹nr.›</a:t>
            </a:fld>
            <a:endParaRPr lang="nl-NL"/>
          </a:p>
        </p:txBody>
      </p:sp>
    </p:spTree>
    <p:extLst>
      <p:ext uri="{BB962C8B-B14F-4D97-AF65-F5344CB8AC3E}">
        <p14:creationId xmlns:p14="http://schemas.microsoft.com/office/powerpoint/2010/main" val="255222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5F8AE-62D7-4110-8CCA-A72B79AD29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F437631-DF56-475D-93BD-2B99D99E341B}"/>
              </a:ext>
            </a:extLst>
          </p:cNvPr>
          <p:cNvSpPr>
            <a:spLocks noGrp="1"/>
          </p:cNvSpPr>
          <p:nvPr>
            <p:ph type="dt" sz="half" idx="10"/>
          </p:nvPr>
        </p:nvSpPr>
        <p:spPr/>
        <p:txBody>
          <a:bodyPr/>
          <a:lstStyle/>
          <a:p>
            <a:fld id="{6AECA62B-7D28-4111-8569-B3D330FF4B85}" type="datetimeFigureOut">
              <a:rPr lang="nl-NL" smtClean="0"/>
              <a:t>15-6-2021</a:t>
            </a:fld>
            <a:endParaRPr lang="nl-NL"/>
          </a:p>
        </p:txBody>
      </p:sp>
      <p:sp>
        <p:nvSpPr>
          <p:cNvPr id="4" name="Tijdelijke aanduiding voor voettekst 3">
            <a:extLst>
              <a:ext uri="{FF2B5EF4-FFF2-40B4-BE49-F238E27FC236}">
                <a16:creationId xmlns:a16="http://schemas.microsoft.com/office/drawing/2014/main" id="{D11A4ACF-D7BA-4F07-835F-62C5286CBA2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5BEF617-3A61-44B4-94DF-66297A0E8B0F}"/>
              </a:ext>
            </a:extLst>
          </p:cNvPr>
          <p:cNvSpPr>
            <a:spLocks noGrp="1"/>
          </p:cNvSpPr>
          <p:nvPr>
            <p:ph type="sldNum" sz="quarter" idx="12"/>
          </p:nvPr>
        </p:nvSpPr>
        <p:spPr/>
        <p:txBody>
          <a:bodyPr/>
          <a:lstStyle/>
          <a:p>
            <a:fld id="{9B5EB6CF-8723-42DA-BF09-DA4D7559AC4C}" type="slidenum">
              <a:rPr lang="nl-NL" smtClean="0"/>
              <a:t>‹nr.›</a:t>
            </a:fld>
            <a:endParaRPr lang="nl-NL"/>
          </a:p>
        </p:txBody>
      </p:sp>
    </p:spTree>
    <p:extLst>
      <p:ext uri="{BB962C8B-B14F-4D97-AF65-F5344CB8AC3E}">
        <p14:creationId xmlns:p14="http://schemas.microsoft.com/office/powerpoint/2010/main" val="340655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AECA62B-7D28-4111-8569-B3D330FF4B85}" type="datetimeFigureOut">
              <a:rPr lang="nl-NL" smtClean="0"/>
              <a:t>15-6-2021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5EB6CF-8723-42DA-BF09-DA4D7559AC4C}"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87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AECA62B-7D28-4111-8569-B3D330FF4B85}" type="datetimeFigureOut">
              <a:rPr lang="nl-NL" smtClean="0"/>
              <a:t>15-6-2021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5EB6CF-8723-42DA-BF09-DA4D7559AC4C}" type="slidenum">
              <a:rPr lang="nl-NL" smtClean="0"/>
              <a:t>‹nr.›</a:t>
            </a:fld>
            <a:endParaRPr lang="nl-NL"/>
          </a:p>
        </p:txBody>
      </p:sp>
    </p:spTree>
    <p:extLst>
      <p:ext uri="{BB962C8B-B14F-4D97-AF65-F5344CB8AC3E}">
        <p14:creationId xmlns:p14="http://schemas.microsoft.com/office/powerpoint/2010/main" val="265046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AECA62B-7D28-4111-8569-B3D330FF4B85}" type="datetimeFigureOut">
              <a:rPr lang="nl-NL" smtClean="0"/>
              <a:t>15-6-2021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5EB6CF-8723-42DA-BF09-DA4D7559AC4C}" type="slidenum">
              <a:rPr lang="nl-NL" smtClean="0"/>
              <a:t>‹nr.›</a:t>
            </a:fld>
            <a:endParaRPr lang="nl-NL"/>
          </a:p>
        </p:txBody>
      </p:sp>
    </p:spTree>
    <p:extLst>
      <p:ext uri="{BB962C8B-B14F-4D97-AF65-F5344CB8AC3E}">
        <p14:creationId xmlns:p14="http://schemas.microsoft.com/office/powerpoint/2010/main" val="2193437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AECA62B-7D28-4111-8569-B3D330FF4B85}" type="datetimeFigureOut">
              <a:rPr lang="nl-NL" smtClean="0"/>
              <a:t>15-6-2021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5EB6CF-8723-42DA-BF09-DA4D7559AC4C}" type="slidenum">
              <a:rPr lang="nl-NL" smtClean="0"/>
              <a:t>‹nr.›</a:t>
            </a:fld>
            <a:endParaRPr lang="nl-NL"/>
          </a:p>
        </p:txBody>
      </p:sp>
    </p:spTree>
    <p:extLst>
      <p:ext uri="{BB962C8B-B14F-4D97-AF65-F5344CB8AC3E}">
        <p14:creationId xmlns:p14="http://schemas.microsoft.com/office/powerpoint/2010/main" val="4114717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AECA62B-7D28-4111-8569-B3D330FF4B85}" type="datetimeFigureOut">
              <a:rPr lang="nl-NL" smtClean="0"/>
              <a:t>15-6-2021</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9B5EB6CF-8723-42DA-BF09-DA4D7559AC4C}" type="slidenum">
              <a:rPr lang="nl-NL" smtClean="0"/>
              <a:t>‹nr.›</a:t>
            </a:fld>
            <a:endParaRPr lang="nl-NL"/>
          </a:p>
        </p:txBody>
      </p:sp>
    </p:spTree>
    <p:extLst>
      <p:ext uri="{BB962C8B-B14F-4D97-AF65-F5344CB8AC3E}">
        <p14:creationId xmlns:p14="http://schemas.microsoft.com/office/powerpoint/2010/main" val="192815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AECA62B-7D28-4111-8569-B3D330FF4B85}" type="datetimeFigureOut">
              <a:rPr lang="nl-NL" smtClean="0"/>
              <a:t>15-6-2021</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5EB6CF-8723-42DA-BF09-DA4D7559AC4C}" type="slidenum">
              <a:rPr lang="nl-NL" smtClean="0"/>
              <a:t>‹nr.›</a:t>
            </a:fld>
            <a:endParaRPr lang="nl-NL"/>
          </a:p>
        </p:txBody>
      </p:sp>
    </p:spTree>
    <p:extLst>
      <p:ext uri="{BB962C8B-B14F-4D97-AF65-F5344CB8AC3E}">
        <p14:creationId xmlns:p14="http://schemas.microsoft.com/office/powerpoint/2010/main" val="64759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AECA62B-7D28-4111-8569-B3D330FF4B85}" type="datetimeFigureOut">
              <a:rPr lang="nl-NL" smtClean="0"/>
              <a:t>15-6-2021</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B5EB6CF-8723-42DA-BF09-DA4D7559AC4C}"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940280"/>
      </p:ext>
    </p:extLst>
  </p:cSld>
  <p:clrMap bg1="lt1" tx1="dk1" bg2="lt2" tx2="dk2" accent1="accent1" accent2="accent2" accent3="accent3" accent4="accent4" accent5="accent5" accent6="accent6" hlink="hlink" folHlink="folHlink"/>
  <p:sldLayoutIdLst>
    <p:sldLayoutId id="2147483856" r:id="rId1"/>
    <p:sldLayoutId id="2147483855" r:id="rId2"/>
    <p:sldLayoutId id="214748386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87F4D8-6E02-42F2-A415-DB954018F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676E371-D3DE-4E20-9DB9-D8277731B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328EDAC-1143-4756-8DCE-1816F2BA71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EB9F6-A6F7-419B-A811-4143EBD9D1AE}" type="datetimeFigureOut">
              <a:rPr lang="nl-NL" smtClean="0"/>
              <a:t>15-6-2021</a:t>
            </a:fld>
            <a:endParaRPr lang="nl-NL"/>
          </a:p>
        </p:txBody>
      </p:sp>
      <p:sp>
        <p:nvSpPr>
          <p:cNvPr id="5" name="Tijdelijke aanduiding voor voettekst 4">
            <a:extLst>
              <a:ext uri="{FF2B5EF4-FFF2-40B4-BE49-F238E27FC236}">
                <a16:creationId xmlns:a16="http://schemas.microsoft.com/office/drawing/2014/main" id="{0C4FB3E3-18CC-4E02-A0BA-2093F861C5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8A27FEF-DAFC-48A1-B8A6-191E0AD923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91D91-F04E-40D6-90DC-251BA82F0F80}" type="slidenum">
              <a:rPr lang="nl-NL" smtClean="0"/>
              <a:t>‹nr.›</a:t>
            </a:fld>
            <a:endParaRPr lang="nl-NL"/>
          </a:p>
        </p:txBody>
      </p:sp>
    </p:spTree>
    <p:extLst>
      <p:ext uri="{BB962C8B-B14F-4D97-AF65-F5344CB8AC3E}">
        <p14:creationId xmlns:p14="http://schemas.microsoft.com/office/powerpoint/2010/main" val="174695386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1B810-45AE-4C0C-8ADC-7921750FA005}"/>
              </a:ext>
            </a:extLst>
          </p:cNvPr>
          <p:cNvSpPr>
            <a:spLocks noGrp="1"/>
          </p:cNvSpPr>
          <p:nvPr>
            <p:ph type="ctrTitle"/>
          </p:nvPr>
        </p:nvSpPr>
        <p:spPr>
          <a:xfrm>
            <a:off x="1100051" y="1000022"/>
            <a:ext cx="9440034" cy="1828801"/>
          </a:xfrm>
        </p:spPr>
        <p:txBody>
          <a:bodyPr>
            <a:normAutofit/>
          </a:bodyPr>
          <a:lstStyle/>
          <a:p>
            <a:r>
              <a:rPr lang="nl-NL" dirty="0"/>
              <a:t>Mentale vaardigheden</a:t>
            </a:r>
          </a:p>
        </p:txBody>
      </p:sp>
      <p:sp>
        <p:nvSpPr>
          <p:cNvPr id="25" name="Ondertitel 24">
            <a:extLst>
              <a:ext uri="{FF2B5EF4-FFF2-40B4-BE49-F238E27FC236}">
                <a16:creationId xmlns:a16="http://schemas.microsoft.com/office/drawing/2014/main" id="{E54AE61E-4D68-4FD8-AE55-26BE6C0879CC}"/>
              </a:ext>
            </a:extLst>
          </p:cNvPr>
          <p:cNvSpPr>
            <a:spLocks noGrp="1"/>
          </p:cNvSpPr>
          <p:nvPr>
            <p:ph type="subTitle" idx="1"/>
          </p:nvPr>
        </p:nvSpPr>
        <p:spPr/>
        <p:txBody>
          <a:bodyPr/>
          <a:lstStyle/>
          <a:p>
            <a:r>
              <a:rPr lang="nl-NL" dirty="0"/>
              <a:t>NAAM</a:t>
            </a:r>
          </a:p>
        </p:txBody>
      </p:sp>
      <p:sp>
        <p:nvSpPr>
          <p:cNvPr id="3" name="Tekstvak 2">
            <a:extLst>
              <a:ext uri="{FF2B5EF4-FFF2-40B4-BE49-F238E27FC236}">
                <a16:creationId xmlns:a16="http://schemas.microsoft.com/office/drawing/2014/main" id="{6E932499-9111-4CE0-8146-9EBEC1B3025A}"/>
              </a:ext>
            </a:extLst>
          </p:cNvPr>
          <p:cNvSpPr txBox="1"/>
          <p:nvPr/>
        </p:nvSpPr>
        <p:spPr>
          <a:xfrm>
            <a:off x="1100051" y="3206356"/>
            <a:ext cx="5921406" cy="861774"/>
          </a:xfrm>
          <a:prstGeom prst="rect">
            <a:avLst/>
          </a:prstGeom>
          <a:noFill/>
        </p:spPr>
        <p:txBody>
          <a:bodyPr wrap="square" rtlCol="0">
            <a:spAutoFit/>
          </a:bodyPr>
          <a:lstStyle/>
          <a:p>
            <a:pPr marL="342900" indent="-342900">
              <a:buFontTx/>
              <a:buChar char="-"/>
            </a:pPr>
            <a:r>
              <a:rPr lang="nl-NL" sz="2500" dirty="0"/>
              <a:t>Focus / aandacht</a:t>
            </a:r>
          </a:p>
          <a:p>
            <a:pPr marL="342900" indent="-342900">
              <a:buFontTx/>
              <a:buChar char="-"/>
            </a:pPr>
            <a:r>
              <a:rPr lang="nl-NL" sz="2500" dirty="0"/>
              <a:t>Omgaan met (wedstrijd)spanning</a:t>
            </a:r>
          </a:p>
        </p:txBody>
      </p:sp>
    </p:spTree>
    <p:extLst>
      <p:ext uri="{BB962C8B-B14F-4D97-AF65-F5344CB8AC3E}">
        <p14:creationId xmlns:p14="http://schemas.microsoft.com/office/powerpoint/2010/main" val="26570674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961318-2D23-4070-BE33-EC6A1C2954E8}"/>
              </a:ext>
            </a:extLst>
          </p:cNvPr>
          <p:cNvSpPr>
            <a:spLocks noGrp="1"/>
          </p:cNvSpPr>
          <p:nvPr>
            <p:ph type="title"/>
          </p:nvPr>
        </p:nvSpPr>
        <p:spPr/>
        <p:txBody>
          <a:bodyPr/>
          <a:lstStyle/>
          <a:p>
            <a:r>
              <a:rPr lang="nl-NL" dirty="0"/>
              <a:t>Hoe kom je (terug) in cirkel 1? </a:t>
            </a:r>
          </a:p>
        </p:txBody>
      </p:sp>
      <p:grpSp>
        <p:nvGrpSpPr>
          <p:cNvPr id="34" name="Groep 33">
            <a:extLst>
              <a:ext uri="{FF2B5EF4-FFF2-40B4-BE49-F238E27FC236}">
                <a16:creationId xmlns:a16="http://schemas.microsoft.com/office/drawing/2014/main" id="{D434DE34-EC15-43D0-A7AE-C2693A081B86}"/>
              </a:ext>
            </a:extLst>
          </p:cNvPr>
          <p:cNvGrpSpPr/>
          <p:nvPr/>
        </p:nvGrpSpPr>
        <p:grpSpPr>
          <a:xfrm>
            <a:off x="9585151" y="2333001"/>
            <a:ext cx="1481559" cy="2461901"/>
            <a:chOff x="1363505" y="2333006"/>
            <a:chExt cx="1481559" cy="2461901"/>
          </a:xfrm>
        </p:grpSpPr>
        <p:grpSp>
          <p:nvGrpSpPr>
            <p:cNvPr id="21" name="Groep 20">
              <a:extLst>
                <a:ext uri="{FF2B5EF4-FFF2-40B4-BE49-F238E27FC236}">
                  <a16:creationId xmlns:a16="http://schemas.microsoft.com/office/drawing/2014/main" id="{7929701B-3A21-42C6-974B-8489082FA907}"/>
                </a:ext>
              </a:extLst>
            </p:cNvPr>
            <p:cNvGrpSpPr/>
            <p:nvPr/>
          </p:nvGrpSpPr>
          <p:grpSpPr>
            <a:xfrm>
              <a:off x="1363505" y="2333006"/>
              <a:ext cx="1481559" cy="1450757"/>
              <a:chOff x="9075252" y="2703621"/>
              <a:chExt cx="1481559" cy="1450757"/>
            </a:xfrm>
          </p:grpSpPr>
          <p:sp>
            <p:nvSpPr>
              <p:cNvPr id="19" name="Ovaal 18">
                <a:extLst>
                  <a:ext uri="{FF2B5EF4-FFF2-40B4-BE49-F238E27FC236}">
                    <a16:creationId xmlns:a16="http://schemas.microsoft.com/office/drawing/2014/main" id="{22DF8E37-57D4-40D5-BF32-F5E4B5794CC2}"/>
                  </a:ext>
                </a:extLst>
              </p:cNvPr>
              <p:cNvSpPr/>
              <p:nvPr/>
            </p:nvSpPr>
            <p:spPr>
              <a:xfrm>
                <a:off x="9075252" y="2703621"/>
                <a:ext cx="1481559" cy="145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descr="Hulpmiddelen silhouet">
                <a:extLst>
                  <a:ext uri="{FF2B5EF4-FFF2-40B4-BE49-F238E27FC236}">
                    <a16:creationId xmlns:a16="http://schemas.microsoft.com/office/drawing/2014/main" id="{7A23078B-DF46-457B-AA92-E414075453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58831" y="2971799"/>
                <a:ext cx="914400" cy="914400"/>
              </a:xfrm>
              <a:prstGeom prst="rect">
                <a:avLst/>
              </a:prstGeom>
            </p:spPr>
          </p:pic>
        </p:grpSp>
        <p:sp>
          <p:nvSpPr>
            <p:cNvPr id="29" name="Tekstvak 28">
              <a:extLst>
                <a:ext uri="{FF2B5EF4-FFF2-40B4-BE49-F238E27FC236}">
                  <a16:creationId xmlns:a16="http://schemas.microsoft.com/office/drawing/2014/main" id="{A184CD21-2A7F-49C6-8A06-982ABA34B839}"/>
                </a:ext>
              </a:extLst>
            </p:cNvPr>
            <p:cNvSpPr txBox="1"/>
            <p:nvPr/>
          </p:nvSpPr>
          <p:spPr>
            <a:xfrm>
              <a:off x="1363505" y="3963910"/>
              <a:ext cx="1481559" cy="830997"/>
            </a:xfrm>
            <a:prstGeom prst="rect">
              <a:avLst/>
            </a:prstGeom>
            <a:noFill/>
          </p:spPr>
          <p:txBody>
            <a:bodyPr wrap="square" rtlCol="0">
              <a:spAutoFit/>
            </a:bodyPr>
            <a:lstStyle/>
            <a:p>
              <a:pPr algn="ctr"/>
              <a:r>
                <a:rPr lang="nl-NL" sz="2400" b="1" dirty="0"/>
                <a:t>Maak een focusplan</a:t>
              </a:r>
            </a:p>
          </p:txBody>
        </p:sp>
      </p:grpSp>
      <p:grpSp>
        <p:nvGrpSpPr>
          <p:cNvPr id="35" name="Groep 34">
            <a:extLst>
              <a:ext uri="{FF2B5EF4-FFF2-40B4-BE49-F238E27FC236}">
                <a16:creationId xmlns:a16="http://schemas.microsoft.com/office/drawing/2014/main" id="{D1A52230-5425-4AF1-B200-0B09C0D0DD35}"/>
              </a:ext>
            </a:extLst>
          </p:cNvPr>
          <p:cNvGrpSpPr/>
          <p:nvPr/>
        </p:nvGrpSpPr>
        <p:grpSpPr>
          <a:xfrm>
            <a:off x="905794" y="2333004"/>
            <a:ext cx="2389113" cy="2461898"/>
            <a:chOff x="2942932" y="2333004"/>
            <a:chExt cx="2389113" cy="2461898"/>
          </a:xfrm>
        </p:grpSpPr>
        <p:grpSp>
          <p:nvGrpSpPr>
            <p:cNvPr id="23" name="Groep 22">
              <a:extLst>
                <a:ext uri="{FF2B5EF4-FFF2-40B4-BE49-F238E27FC236}">
                  <a16:creationId xmlns:a16="http://schemas.microsoft.com/office/drawing/2014/main" id="{CD5B61AA-836C-43A3-A2E7-8B1A95582272}"/>
                </a:ext>
              </a:extLst>
            </p:cNvPr>
            <p:cNvGrpSpPr/>
            <p:nvPr/>
          </p:nvGrpSpPr>
          <p:grpSpPr>
            <a:xfrm>
              <a:off x="3399107" y="2333004"/>
              <a:ext cx="1481559" cy="1450757"/>
              <a:chOff x="9075251" y="4395260"/>
              <a:chExt cx="1481559" cy="1450757"/>
            </a:xfrm>
          </p:grpSpPr>
          <p:sp>
            <p:nvSpPr>
              <p:cNvPr id="20" name="Ovaal 19">
                <a:extLst>
                  <a:ext uri="{FF2B5EF4-FFF2-40B4-BE49-F238E27FC236}">
                    <a16:creationId xmlns:a16="http://schemas.microsoft.com/office/drawing/2014/main" id="{4363C9D9-E75E-4C52-B95F-420DF95A8AB4}"/>
                  </a:ext>
                </a:extLst>
              </p:cNvPr>
              <p:cNvSpPr/>
              <p:nvPr/>
            </p:nvSpPr>
            <p:spPr>
              <a:xfrm>
                <a:off x="9075251" y="4395260"/>
                <a:ext cx="1481559" cy="145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Graphic 7" descr="Toets silhouet">
                <a:extLst>
                  <a:ext uri="{FF2B5EF4-FFF2-40B4-BE49-F238E27FC236}">
                    <a16:creationId xmlns:a16="http://schemas.microsoft.com/office/drawing/2014/main" id="{22363F1B-5BA5-43EF-8911-97FBAEB9D9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58831" y="4663438"/>
                <a:ext cx="914400" cy="914400"/>
              </a:xfrm>
              <a:prstGeom prst="rect">
                <a:avLst/>
              </a:prstGeom>
            </p:spPr>
          </p:pic>
        </p:grpSp>
        <p:sp>
          <p:nvSpPr>
            <p:cNvPr id="30" name="Tekstvak 29">
              <a:extLst>
                <a:ext uri="{FF2B5EF4-FFF2-40B4-BE49-F238E27FC236}">
                  <a16:creationId xmlns:a16="http://schemas.microsoft.com/office/drawing/2014/main" id="{F9CCFAD3-8895-4E0D-994E-A2D468F8F7EA}"/>
                </a:ext>
              </a:extLst>
            </p:cNvPr>
            <p:cNvSpPr txBox="1"/>
            <p:nvPr/>
          </p:nvSpPr>
          <p:spPr>
            <a:xfrm>
              <a:off x="2942932" y="3963905"/>
              <a:ext cx="2389113" cy="830997"/>
            </a:xfrm>
            <a:prstGeom prst="rect">
              <a:avLst/>
            </a:prstGeom>
            <a:noFill/>
          </p:spPr>
          <p:txBody>
            <a:bodyPr wrap="square" rtlCol="0">
              <a:spAutoFit/>
            </a:bodyPr>
            <a:lstStyle/>
            <a:p>
              <a:pPr algn="ctr"/>
              <a:r>
                <a:rPr lang="nl-NL" sz="2400" b="1" dirty="0"/>
                <a:t>Gebruik Sleutelwoorden</a:t>
              </a:r>
            </a:p>
          </p:txBody>
        </p:sp>
      </p:grpSp>
      <p:grpSp>
        <p:nvGrpSpPr>
          <p:cNvPr id="36" name="Groep 35">
            <a:extLst>
              <a:ext uri="{FF2B5EF4-FFF2-40B4-BE49-F238E27FC236}">
                <a16:creationId xmlns:a16="http://schemas.microsoft.com/office/drawing/2014/main" id="{0D7CD00C-07EC-4C3A-AF66-82468521E169}"/>
              </a:ext>
            </a:extLst>
          </p:cNvPr>
          <p:cNvGrpSpPr/>
          <p:nvPr/>
        </p:nvGrpSpPr>
        <p:grpSpPr>
          <a:xfrm>
            <a:off x="3320934" y="2374389"/>
            <a:ext cx="1669386" cy="2420512"/>
            <a:chOff x="5366706" y="2333004"/>
            <a:chExt cx="1669386" cy="2420512"/>
          </a:xfrm>
        </p:grpSpPr>
        <p:sp>
          <p:nvSpPr>
            <p:cNvPr id="22" name="Ovaal 21">
              <a:extLst>
                <a:ext uri="{FF2B5EF4-FFF2-40B4-BE49-F238E27FC236}">
                  <a16:creationId xmlns:a16="http://schemas.microsoft.com/office/drawing/2014/main" id="{B801AD81-983A-4B63-BB08-D2F0B3D14739}"/>
                </a:ext>
              </a:extLst>
            </p:cNvPr>
            <p:cNvSpPr/>
            <p:nvPr/>
          </p:nvSpPr>
          <p:spPr>
            <a:xfrm>
              <a:off x="5430851" y="2333004"/>
              <a:ext cx="1481559" cy="145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Graphic 11" descr="Volume silhouet">
              <a:extLst>
                <a:ext uri="{FF2B5EF4-FFF2-40B4-BE49-F238E27FC236}">
                  <a16:creationId xmlns:a16="http://schemas.microsoft.com/office/drawing/2014/main" id="{90950906-8BF8-4B82-804D-AD4A6324D5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17988" y="2674971"/>
              <a:ext cx="766823" cy="766823"/>
            </a:xfrm>
            <a:prstGeom prst="rect">
              <a:avLst/>
            </a:prstGeom>
          </p:spPr>
        </p:pic>
        <p:sp>
          <p:nvSpPr>
            <p:cNvPr id="31" name="Tekstvak 30">
              <a:extLst>
                <a:ext uri="{FF2B5EF4-FFF2-40B4-BE49-F238E27FC236}">
                  <a16:creationId xmlns:a16="http://schemas.microsoft.com/office/drawing/2014/main" id="{D1F040FC-7452-42EB-80F0-8DBB1895A87C}"/>
                </a:ext>
              </a:extLst>
            </p:cNvPr>
            <p:cNvSpPr txBox="1"/>
            <p:nvPr/>
          </p:nvSpPr>
          <p:spPr>
            <a:xfrm>
              <a:off x="5366706" y="3922519"/>
              <a:ext cx="1669386" cy="830997"/>
            </a:xfrm>
            <a:prstGeom prst="rect">
              <a:avLst/>
            </a:prstGeom>
            <a:noFill/>
          </p:spPr>
          <p:txBody>
            <a:bodyPr wrap="square" rtlCol="0">
              <a:spAutoFit/>
            </a:bodyPr>
            <a:lstStyle/>
            <a:p>
              <a:pPr algn="ctr"/>
              <a:r>
                <a:rPr lang="nl-NL" sz="2400" b="1" dirty="0"/>
                <a:t>Train met afleidingen</a:t>
              </a:r>
            </a:p>
          </p:txBody>
        </p:sp>
      </p:grpSp>
      <p:grpSp>
        <p:nvGrpSpPr>
          <p:cNvPr id="37" name="Groep 36">
            <a:extLst>
              <a:ext uri="{FF2B5EF4-FFF2-40B4-BE49-F238E27FC236}">
                <a16:creationId xmlns:a16="http://schemas.microsoft.com/office/drawing/2014/main" id="{DF88DE53-C79D-4AAB-9747-CF37916E47BC}"/>
              </a:ext>
            </a:extLst>
          </p:cNvPr>
          <p:cNvGrpSpPr/>
          <p:nvPr/>
        </p:nvGrpSpPr>
        <p:grpSpPr>
          <a:xfrm>
            <a:off x="5073235" y="2333004"/>
            <a:ext cx="2201434" cy="2461899"/>
            <a:chOff x="7110373" y="2333004"/>
            <a:chExt cx="2201434" cy="2461899"/>
          </a:xfrm>
        </p:grpSpPr>
        <p:grpSp>
          <p:nvGrpSpPr>
            <p:cNvPr id="26" name="Groep 25">
              <a:extLst>
                <a:ext uri="{FF2B5EF4-FFF2-40B4-BE49-F238E27FC236}">
                  <a16:creationId xmlns:a16="http://schemas.microsoft.com/office/drawing/2014/main" id="{1A85C7BB-87E5-4E05-9222-23109177FCA0}"/>
                </a:ext>
              </a:extLst>
            </p:cNvPr>
            <p:cNvGrpSpPr/>
            <p:nvPr/>
          </p:nvGrpSpPr>
          <p:grpSpPr>
            <a:xfrm>
              <a:off x="7470311" y="2333004"/>
              <a:ext cx="1481559" cy="1450757"/>
              <a:chOff x="7082303" y="3497514"/>
              <a:chExt cx="1481559" cy="1450757"/>
            </a:xfrm>
          </p:grpSpPr>
          <p:sp>
            <p:nvSpPr>
              <p:cNvPr id="25" name="Ovaal 24">
                <a:extLst>
                  <a:ext uri="{FF2B5EF4-FFF2-40B4-BE49-F238E27FC236}">
                    <a16:creationId xmlns:a16="http://schemas.microsoft.com/office/drawing/2014/main" id="{62D2E0C5-30C2-4285-AF2A-5B9D69A32309}"/>
                  </a:ext>
                </a:extLst>
              </p:cNvPr>
              <p:cNvSpPr/>
              <p:nvPr/>
            </p:nvSpPr>
            <p:spPr>
              <a:xfrm>
                <a:off x="7082303" y="3497514"/>
                <a:ext cx="1481559" cy="145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descr="Treinsporen silhouet">
                <a:extLst>
                  <a:ext uri="{FF2B5EF4-FFF2-40B4-BE49-F238E27FC236}">
                    <a16:creationId xmlns:a16="http://schemas.microsoft.com/office/drawing/2014/main" id="{6CC4577D-F3F8-41DA-8A3D-914BAC3455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65882" y="3749038"/>
                <a:ext cx="914400" cy="914400"/>
              </a:xfrm>
              <a:prstGeom prst="rect">
                <a:avLst/>
              </a:prstGeom>
            </p:spPr>
          </p:pic>
        </p:grpSp>
        <p:sp>
          <p:nvSpPr>
            <p:cNvPr id="32" name="Tekstvak 31">
              <a:extLst>
                <a:ext uri="{FF2B5EF4-FFF2-40B4-BE49-F238E27FC236}">
                  <a16:creationId xmlns:a16="http://schemas.microsoft.com/office/drawing/2014/main" id="{A6C0D01A-E192-49DC-91E0-F5F203C1F755}"/>
                </a:ext>
              </a:extLst>
            </p:cNvPr>
            <p:cNvSpPr txBox="1"/>
            <p:nvPr/>
          </p:nvSpPr>
          <p:spPr>
            <a:xfrm>
              <a:off x="7110373" y="3963906"/>
              <a:ext cx="2201434" cy="830997"/>
            </a:xfrm>
            <a:prstGeom prst="rect">
              <a:avLst/>
            </a:prstGeom>
            <a:noFill/>
          </p:spPr>
          <p:txBody>
            <a:bodyPr wrap="square" rtlCol="0">
              <a:spAutoFit/>
            </a:bodyPr>
            <a:lstStyle/>
            <a:p>
              <a:pPr algn="ctr"/>
              <a:r>
                <a:rPr lang="nl-NL" sz="2400" b="1" dirty="0"/>
                <a:t>Focus op controleerbare</a:t>
              </a:r>
            </a:p>
          </p:txBody>
        </p:sp>
      </p:grpSp>
      <p:grpSp>
        <p:nvGrpSpPr>
          <p:cNvPr id="38" name="Groep 37">
            <a:extLst>
              <a:ext uri="{FF2B5EF4-FFF2-40B4-BE49-F238E27FC236}">
                <a16:creationId xmlns:a16="http://schemas.microsoft.com/office/drawing/2014/main" id="{A03857AB-B779-4ABC-8BDB-F178123A8B01}"/>
              </a:ext>
            </a:extLst>
          </p:cNvPr>
          <p:cNvGrpSpPr/>
          <p:nvPr/>
        </p:nvGrpSpPr>
        <p:grpSpPr>
          <a:xfrm>
            <a:off x="7272481" y="2371264"/>
            <a:ext cx="2005835" cy="2048431"/>
            <a:chOff x="9243773" y="2316349"/>
            <a:chExt cx="2005835" cy="2048431"/>
          </a:xfrm>
        </p:grpSpPr>
        <p:grpSp>
          <p:nvGrpSpPr>
            <p:cNvPr id="28" name="Groep 27">
              <a:extLst>
                <a:ext uri="{FF2B5EF4-FFF2-40B4-BE49-F238E27FC236}">
                  <a16:creationId xmlns:a16="http://schemas.microsoft.com/office/drawing/2014/main" id="{722D82A3-1A0D-4052-8797-1A01A4EE06EF}"/>
                </a:ext>
              </a:extLst>
            </p:cNvPr>
            <p:cNvGrpSpPr/>
            <p:nvPr/>
          </p:nvGrpSpPr>
          <p:grpSpPr>
            <a:xfrm>
              <a:off x="9505913" y="2316349"/>
              <a:ext cx="1481559" cy="1450757"/>
              <a:chOff x="4614441" y="4070229"/>
              <a:chExt cx="1481559" cy="1450757"/>
            </a:xfrm>
          </p:grpSpPr>
          <p:sp>
            <p:nvSpPr>
              <p:cNvPr id="27" name="Ovaal 26">
                <a:extLst>
                  <a:ext uri="{FF2B5EF4-FFF2-40B4-BE49-F238E27FC236}">
                    <a16:creationId xmlns:a16="http://schemas.microsoft.com/office/drawing/2014/main" id="{3E8B3F4D-A891-4301-B954-ECC4AC834D40}"/>
                  </a:ext>
                </a:extLst>
              </p:cNvPr>
              <p:cNvSpPr/>
              <p:nvPr/>
            </p:nvSpPr>
            <p:spPr>
              <a:xfrm>
                <a:off x="4614441" y="4070229"/>
                <a:ext cx="1481559" cy="145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Graphic 17" descr="Meditatie silhouet">
                <a:extLst>
                  <a:ext uri="{FF2B5EF4-FFF2-40B4-BE49-F238E27FC236}">
                    <a16:creationId xmlns:a16="http://schemas.microsoft.com/office/drawing/2014/main" id="{17A71FFA-D3A5-4536-BB26-1CC64EB97C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80272" y="4206238"/>
                <a:ext cx="1149895" cy="1149895"/>
              </a:xfrm>
              <a:prstGeom prst="rect">
                <a:avLst/>
              </a:prstGeom>
            </p:spPr>
          </p:pic>
        </p:grpSp>
        <p:sp>
          <p:nvSpPr>
            <p:cNvPr id="33" name="Tekstvak 32">
              <a:extLst>
                <a:ext uri="{FF2B5EF4-FFF2-40B4-BE49-F238E27FC236}">
                  <a16:creationId xmlns:a16="http://schemas.microsoft.com/office/drawing/2014/main" id="{34DA4DF6-E7E4-4EF6-B04C-E2BFC681CD1B}"/>
                </a:ext>
              </a:extLst>
            </p:cNvPr>
            <p:cNvSpPr txBox="1"/>
            <p:nvPr/>
          </p:nvSpPr>
          <p:spPr>
            <a:xfrm>
              <a:off x="9243773" y="3903115"/>
              <a:ext cx="2005835" cy="461665"/>
            </a:xfrm>
            <a:prstGeom prst="rect">
              <a:avLst/>
            </a:prstGeom>
            <a:noFill/>
          </p:spPr>
          <p:txBody>
            <a:bodyPr wrap="square" rtlCol="0">
              <a:spAutoFit/>
            </a:bodyPr>
            <a:lstStyle/>
            <a:p>
              <a:pPr algn="ctr"/>
              <a:r>
                <a:rPr lang="nl-NL" sz="2400" b="1" dirty="0"/>
                <a:t>Ontspanning</a:t>
              </a:r>
            </a:p>
          </p:txBody>
        </p:sp>
      </p:grpSp>
    </p:spTree>
    <p:extLst>
      <p:ext uri="{BB962C8B-B14F-4D97-AF65-F5344CB8AC3E}">
        <p14:creationId xmlns:p14="http://schemas.microsoft.com/office/powerpoint/2010/main" val="5821494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1B810-45AE-4C0C-8ADC-7921750FA005}"/>
              </a:ext>
            </a:extLst>
          </p:cNvPr>
          <p:cNvSpPr>
            <a:spLocks noGrp="1"/>
          </p:cNvSpPr>
          <p:nvPr>
            <p:ph type="ctrTitle"/>
          </p:nvPr>
        </p:nvSpPr>
        <p:spPr>
          <a:xfrm>
            <a:off x="1100051" y="1000022"/>
            <a:ext cx="9440034" cy="1828801"/>
          </a:xfrm>
        </p:spPr>
        <p:txBody>
          <a:bodyPr>
            <a:normAutofit/>
          </a:bodyPr>
          <a:lstStyle/>
          <a:p>
            <a:r>
              <a:rPr lang="nl-NL" dirty="0"/>
              <a:t>Vragen? </a:t>
            </a:r>
          </a:p>
        </p:txBody>
      </p:sp>
      <p:sp>
        <p:nvSpPr>
          <p:cNvPr id="25" name="Ondertitel 24">
            <a:extLst>
              <a:ext uri="{FF2B5EF4-FFF2-40B4-BE49-F238E27FC236}">
                <a16:creationId xmlns:a16="http://schemas.microsoft.com/office/drawing/2014/main" id="{E54AE61E-4D68-4FD8-AE55-26BE6C0879CC}"/>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233854002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1B810-45AE-4C0C-8ADC-7921750FA005}"/>
              </a:ext>
            </a:extLst>
          </p:cNvPr>
          <p:cNvSpPr>
            <a:spLocks noGrp="1"/>
          </p:cNvSpPr>
          <p:nvPr>
            <p:ph type="ctrTitle"/>
          </p:nvPr>
        </p:nvSpPr>
        <p:spPr>
          <a:xfrm>
            <a:off x="1100051" y="1000022"/>
            <a:ext cx="9440034" cy="1828801"/>
          </a:xfrm>
        </p:spPr>
        <p:txBody>
          <a:bodyPr>
            <a:normAutofit/>
          </a:bodyPr>
          <a:lstStyle/>
          <a:p>
            <a:r>
              <a:rPr lang="nl-NL" dirty="0"/>
              <a:t>Wedstrijdspanning</a:t>
            </a:r>
          </a:p>
        </p:txBody>
      </p:sp>
      <p:sp>
        <p:nvSpPr>
          <p:cNvPr id="25" name="Ondertitel 24">
            <a:extLst>
              <a:ext uri="{FF2B5EF4-FFF2-40B4-BE49-F238E27FC236}">
                <a16:creationId xmlns:a16="http://schemas.microsoft.com/office/drawing/2014/main" id="{E54AE61E-4D68-4FD8-AE55-26BE6C0879CC}"/>
              </a:ext>
            </a:extLst>
          </p:cNvPr>
          <p:cNvSpPr>
            <a:spLocks noGrp="1"/>
          </p:cNvSpPr>
          <p:nvPr>
            <p:ph type="subTitle" idx="1"/>
          </p:nvPr>
        </p:nvSpPr>
        <p:spPr>
          <a:xfrm>
            <a:off x="1100050" y="4455620"/>
            <a:ext cx="8148121" cy="1678962"/>
          </a:xfrm>
        </p:spPr>
        <p:txBody>
          <a:bodyPr>
            <a:normAutofit/>
          </a:bodyPr>
          <a:lstStyle/>
          <a:p>
            <a:r>
              <a:rPr lang="nl-NL" sz="2300" dirty="0">
                <a:effectLst/>
                <a:latin typeface="Calibri" panose="020F0502020204030204" pitchFamily="34" charset="0"/>
                <a:ea typeface="Calibri" panose="020F0502020204030204" pitchFamily="34" charset="0"/>
                <a:cs typeface="Times New Roman" panose="02020603050405020304" pitchFamily="18" charset="0"/>
              </a:rPr>
              <a:t>“Thuis zijn we allemaal ‘kampioen’, maar op een wedstrijd lukt het net even niet. Er is toch vaak, bewust of onbewust, spanning bij de ruiter.”</a:t>
            </a:r>
          </a:p>
          <a:p>
            <a:r>
              <a:rPr lang="nl-NL" sz="1400" dirty="0">
                <a:effectLst/>
                <a:latin typeface="Calibri" panose="020F0502020204030204" pitchFamily="34" charset="0"/>
                <a:ea typeface="Calibri" panose="020F0502020204030204" pitchFamily="34" charset="0"/>
                <a:cs typeface="Times New Roman" panose="02020603050405020304" pitchFamily="18" charset="0"/>
              </a:rPr>
              <a:t>Anky van Grunsven</a:t>
            </a:r>
            <a:endParaRPr lang="nl-NL"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6" name="Afbeelding 5" descr="Afbeelding met tekst&#10;&#10;Automatisch gegenereerde beschrijving">
            <a:extLst>
              <a:ext uri="{FF2B5EF4-FFF2-40B4-BE49-F238E27FC236}">
                <a16:creationId xmlns:a16="http://schemas.microsoft.com/office/drawing/2014/main" id="{2C0897BC-61B5-478B-A18F-C88500D9C73C}"/>
              </a:ext>
            </a:extLst>
          </p:cNvPr>
          <p:cNvPicPr>
            <a:picLocks noChangeAspect="1"/>
          </p:cNvPicPr>
          <p:nvPr/>
        </p:nvPicPr>
        <p:blipFill rotWithShape="1">
          <a:blip r:embed="rId2">
            <a:extLst>
              <a:ext uri="{28A0092B-C50C-407E-A947-70E740481C1C}">
                <a14:useLocalDpi xmlns:a14="http://schemas.microsoft.com/office/drawing/2010/main" val="0"/>
              </a:ext>
            </a:extLst>
          </a:blip>
          <a:srcRect l="-1" t="-754" r="72864"/>
          <a:stretch/>
        </p:blipFill>
        <p:spPr>
          <a:xfrm>
            <a:off x="10540085" y="234555"/>
            <a:ext cx="1521615" cy="1024825"/>
          </a:xfrm>
          <a:prstGeom prst="rect">
            <a:avLst/>
          </a:prstGeom>
        </p:spPr>
      </p:pic>
    </p:spTree>
    <p:extLst>
      <p:ext uri="{BB962C8B-B14F-4D97-AF65-F5344CB8AC3E}">
        <p14:creationId xmlns:p14="http://schemas.microsoft.com/office/powerpoint/2010/main" val="1558313765"/>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C038E-6006-4704-8ACF-9ECE1AD2A903}"/>
              </a:ext>
            </a:extLst>
          </p:cNvPr>
          <p:cNvSpPr>
            <a:spLocks noGrp="1"/>
          </p:cNvSpPr>
          <p:nvPr>
            <p:ph type="title"/>
          </p:nvPr>
        </p:nvSpPr>
        <p:spPr/>
        <p:txBody>
          <a:bodyPr/>
          <a:lstStyle/>
          <a:p>
            <a:r>
              <a:rPr lang="nl-NL" dirty="0"/>
              <a:t>De ballon</a:t>
            </a:r>
          </a:p>
        </p:txBody>
      </p:sp>
      <p:pic>
        <p:nvPicPr>
          <p:cNvPr id="5" name="Tijdelijke aanduiding voor inhoud 4">
            <a:extLst>
              <a:ext uri="{FF2B5EF4-FFF2-40B4-BE49-F238E27FC236}">
                <a16:creationId xmlns:a16="http://schemas.microsoft.com/office/drawing/2014/main" id="{22C88605-6A7B-435E-A800-3EE70EDAB0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2762" y="1972800"/>
            <a:ext cx="2681816" cy="4022725"/>
          </a:xfrm>
        </p:spPr>
      </p:pic>
      <p:sp>
        <p:nvSpPr>
          <p:cNvPr id="3" name="Tekstvak 2">
            <a:extLst>
              <a:ext uri="{FF2B5EF4-FFF2-40B4-BE49-F238E27FC236}">
                <a16:creationId xmlns:a16="http://schemas.microsoft.com/office/drawing/2014/main" id="{5E3D59CF-49DF-4915-BC32-9806C90B9680}"/>
              </a:ext>
            </a:extLst>
          </p:cNvPr>
          <p:cNvSpPr txBox="1"/>
          <p:nvPr/>
        </p:nvSpPr>
        <p:spPr>
          <a:xfrm>
            <a:off x="5246804" y="2716509"/>
            <a:ext cx="6362604" cy="2535309"/>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nl-NL" sz="2500" dirty="0">
                <a:effectLst/>
                <a:latin typeface="Calibri" panose="020F0502020204030204" pitchFamily="34" charset="0"/>
                <a:ea typeface="Calibri" panose="020F0502020204030204" pitchFamily="34" charset="0"/>
                <a:cs typeface="Times New Roman" panose="02020603050405020304" pitchFamily="18" charset="0"/>
              </a:rPr>
              <a:t>Wat voel je in je lichaam bij spanning?</a:t>
            </a:r>
          </a:p>
          <a:p>
            <a:pPr lvl="1">
              <a:lnSpc>
                <a:spcPct val="107000"/>
              </a:lnSpc>
            </a:pPr>
            <a:endParaRPr lang="nl-NL" sz="2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nl-NL" sz="2500" dirty="0">
                <a:effectLst/>
                <a:latin typeface="Calibri" panose="020F0502020204030204" pitchFamily="34" charset="0"/>
                <a:ea typeface="Calibri" panose="020F0502020204030204" pitchFamily="34" charset="0"/>
                <a:cs typeface="Times New Roman" panose="02020603050405020304" pitchFamily="18" charset="0"/>
              </a:rPr>
              <a:t>Wat gebeurt er in je hoofd bij spanning?</a:t>
            </a:r>
          </a:p>
          <a:p>
            <a:pPr marL="742950" lvl="1" indent="-285750">
              <a:lnSpc>
                <a:spcPct val="107000"/>
              </a:lnSpc>
              <a:buFont typeface="Arial" panose="020B0604020202020204" pitchFamily="34" charset="0"/>
              <a:buChar char="•"/>
            </a:pPr>
            <a:endParaRPr lang="nl-NL" sz="2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nl-NL" sz="2500" dirty="0">
                <a:effectLst/>
                <a:latin typeface="Calibri" panose="020F0502020204030204" pitchFamily="34" charset="0"/>
                <a:ea typeface="Calibri" panose="020F0502020204030204" pitchFamily="34" charset="0"/>
                <a:cs typeface="Times New Roman" panose="02020603050405020304" pitchFamily="18" charset="0"/>
              </a:rPr>
              <a:t>Waar kan je paard gestrest van raken? </a:t>
            </a:r>
          </a:p>
          <a:p>
            <a:pPr marL="285750" indent="-285750">
              <a:buFont typeface="Arial" panose="020B0604020202020204" pitchFamily="34" charset="0"/>
              <a:buChar char="•"/>
            </a:pPr>
            <a:endParaRPr lang="nl-NL" sz="2500" dirty="0"/>
          </a:p>
        </p:txBody>
      </p:sp>
    </p:spTree>
    <p:extLst>
      <p:ext uri="{BB962C8B-B14F-4D97-AF65-F5344CB8AC3E}">
        <p14:creationId xmlns:p14="http://schemas.microsoft.com/office/powerpoint/2010/main" val="265320445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03989-9C49-43DE-842C-F9161017A906}"/>
              </a:ext>
            </a:extLst>
          </p:cNvPr>
          <p:cNvSpPr>
            <a:spLocks noGrp="1"/>
          </p:cNvSpPr>
          <p:nvPr>
            <p:ph type="title"/>
          </p:nvPr>
        </p:nvSpPr>
        <p:spPr/>
        <p:txBody>
          <a:bodyPr/>
          <a:lstStyle/>
          <a:p>
            <a:r>
              <a:rPr lang="nl-NL" dirty="0"/>
              <a:t>Juiste spanningsniveau</a:t>
            </a:r>
          </a:p>
        </p:txBody>
      </p:sp>
      <p:pic>
        <p:nvPicPr>
          <p:cNvPr id="1026" name="Picture 2" descr="Pin by Savannah Beck on ~Bucket List~ | Horses, Horse yoga, Animals">
            <a:extLst>
              <a:ext uri="{FF2B5EF4-FFF2-40B4-BE49-F238E27FC236}">
                <a16:creationId xmlns:a16="http://schemas.microsoft.com/office/drawing/2014/main" id="{681406FD-0AD4-4557-8445-4530C80EAC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7290" y="2580229"/>
            <a:ext cx="2663104" cy="266310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985A90AC-35CF-4C58-980E-42493005129E}"/>
              </a:ext>
            </a:extLst>
          </p:cNvPr>
          <p:cNvPicPr>
            <a:picLocks noChangeAspect="1"/>
          </p:cNvPicPr>
          <p:nvPr/>
        </p:nvPicPr>
        <p:blipFill>
          <a:blip r:embed="rId3"/>
          <a:stretch>
            <a:fillRect/>
          </a:stretch>
        </p:blipFill>
        <p:spPr>
          <a:xfrm>
            <a:off x="8595648" y="2645098"/>
            <a:ext cx="3265349" cy="2598235"/>
          </a:xfrm>
          <a:prstGeom prst="rect">
            <a:avLst/>
          </a:prstGeom>
        </p:spPr>
      </p:pic>
      <p:pic>
        <p:nvPicPr>
          <p:cNvPr id="1028" name="Picture 4" descr="Hoe je je hoogbegaafde kind helpt zich te concentreren bij te gemakkelijke  taken. | Buromare">
            <a:extLst>
              <a:ext uri="{FF2B5EF4-FFF2-40B4-BE49-F238E27FC236}">
                <a16:creationId xmlns:a16="http://schemas.microsoft.com/office/drawing/2014/main" id="{2D664202-C7E0-4EFB-943D-7558FC1A2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450" y="2510268"/>
            <a:ext cx="4229100"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7839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DFC8F0-0EC1-4B43-9D09-62753E77453F}"/>
              </a:ext>
            </a:extLst>
          </p:cNvPr>
          <p:cNvSpPr>
            <a:spLocks noGrp="1"/>
          </p:cNvSpPr>
          <p:nvPr>
            <p:ph type="title"/>
          </p:nvPr>
        </p:nvSpPr>
        <p:spPr/>
        <p:txBody>
          <a:bodyPr/>
          <a:lstStyle/>
          <a:p>
            <a:r>
              <a:rPr lang="nl-NL" dirty="0"/>
              <a:t>Flow</a:t>
            </a:r>
          </a:p>
        </p:txBody>
      </p:sp>
      <p:pic>
        <p:nvPicPr>
          <p:cNvPr id="7" name="Tijdelijke aanduiding voor inhoud 6">
            <a:extLst>
              <a:ext uri="{FF2B5EF4-FFF2-40B4-BE49-F238E27FC236}">
                <a16:creationId xmlns:a16="http://schemas.microsoft.com/office/drawing/2014/main" id="{3C7934DF-31B6-40C6-9046-D45B0555F1DB}"/>
              </a:ext>
            </a:extLst>
          </p:cNvPr>
          <p:cNvPicPr>
            <a:picLocks noGrp="1"/>
          </p:cNvPicPr>
          <p:nvPr>
            <p:ph idx="1"/>
          </p:nvPr>
        </p:nvPicPr>
        <p:blipFill>
          <a:blip r:embed="rId2"/>
          <a:stretch>
            <a:fillRect/>
          </a:stretch>
        </p:blipFill>
        <p:spPr>
          <a:xfrm>
            <a:off x="1311332" y="1892562"/>
            <a:ext cx="5062460" cy="4242020"/>
          </a:xfrm>
          <a:prstGeom prst="rect">
            <a:avLst/>
          </a:prstGeom>
        </p:spPr>
      </p:pic>
      <p:sp>
        <p:nvSpPr>
          <p:cNvPr id="8" name="Tekstvak 7">
            <a:extLst>
              <a:ext uri="{FF2B5EF4-FFF2-40B4-BE49-F238E27FC236}">
                <a16:creationId xmlns:a16="http://schemas.microsoft.com/office/drawing/2014/main" id="{6892E861-6896-4213-9E7F-4607D5311B44}"/>
              </a:ext>
            </a:extLst>
          </p:cNvPr>
          <p:cNvSpPr txBox="1"/>
          <p:nvPr/>
        </p:nvSpPr>
        <p:spPr>
          <a:xfrm>
            <a:off x="7130005" y="2395959"/>
            <a:ext cx="3964715" cy="3554819"/>
          </a:xfrm>
          <a:prstGeom prst="rect">
            <a:avLst/>
          </a:prstGeom>
          <a:noFill/>
        </p:spPr>
        <p:txBody>
          <a:bodyPr wrap="square" rtlCol="0">
            <a:spAutoFit/>
          </a:bodyPr>
          <a:lstStyle/>
          <a:p>
            <a:pPr marL="285750" indent="-285750">
              <a:buFont typeface="Arial" panose="020B0604020202020204" pitchFamily="34" charset="0"/>
              <a:buChar char="•"/>
            </a:pPr>
            <a:r>
              <a:rPr lang="nl-NL" sz="2500" dirty="0"/>
              <a:t>Naast aandacht zijn ook vaardigheid/uitdaging van invloed op flow. </a:t>
            </a:r>
          </a:p>
          <a:p>
            <a:pPr marL="285750" indent="-285750">
              <a:buFont typeface="Arial" panose="020B0604020202020204" pitchFamily="34" charset="0"/>
              <a:buChar char="•"/>
            </a:pPr>
            <a:endParaRPr lang="nl-NL" sz="2500" dirty="0"/>
          </a:p>
          <a:p>
            <a:pPr marL="285750" indent="-285750">
              <a:buFont typeface="Arial" panose="020B0604020202020204" pitchFamily="34" charset="0"/>
              <a:buChar char="•"/>
            </a:pPr>
            <a:r>
              <a:rPr lang="nl-NL" sz="2500" dirty="0"/>
              <a:t>Bij jezelf nagaan: wat kan ik? Wat wil ik? Wat is realistisch? </a:t>
            </a:r>
          </a:p>
          <a:p>
            <a:pPr marL="285750" indent="-285750">
              <a:buFont typeface="Arial" panose="020B0604020202020204" pitchFamily="34" charset="0"/>
              <a:buChar char="•"/>
            </a:pPr>
            <a:endParaRPr lang="nl-NL" sz="2500" dirty="0"/>
          </a:p>
          <a:p>
            <a:pPr marL="285750" indent="-285750">
              <a:buFont typeface="Arial" panose="020B0604020202020204" pitchFamily="34" charset="0"/>
              <a:buChar char="•"/>
            </a:pPr>
            <a:r>
              <a:rPr lang="nl-NL" sz="2500" dirty="0"/>
              <a:t>Uitdagingen </a:t>
            </a:r>
            <a:r>
              <a:rPr lang="nl-NL" sz="2500" dirty="0">
                <a:sym typeface="Wingdings" panose="05000000000000000000" pitchFamily="2" charset="2"/>
              </a:rPr>
              <a:t></a:t>
            </a:r>
            <a:r>
              <a:rPr lang="nl-NL" sz="2500" dirty="0"/>
              <a:t> doelen </a:t>
            </a:r>
          </a:p>
        </p:txBody>
      </p:sp>
    </p:spTree>
    <p:extLst>
      <p:ext uri="{BB962C8B-B14F-4D97-AF65-F5344CB8AC3E}">
        <p14:creationId xmlns:p14="http://schemas.microsoft.com/office/powerpoint/2010/main" val="165809759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384E1-9DB0-466E-9E75-733A9590CF96}"/>
              </a:ext>
            </a:extLst>
          </p:cNvPr>
          <p:cNvSpPr>
            <a:spLocks noGrp="1"/>
          </p:cNvSpPr>
          <p:nvPr>
            <p:ph type="title"/>
          </p:nvPr>
        </p:nvSpPr>
        <p:spPr/>
        <p:txBody>
          <a:bodyPr/>
          <a:lstStyle/>
          <a:p>
            <a:r>
              <a:rPr lang="nl-NL" dirty="0"/>
              <a:t>Wedstrijdje! </a:t>
            </a:r>
          </a:p>
        </p:txBody>
      </p:sp>
      <p:sp>
        <p:nvSpPr>
          <p:cNvPr id="4" name="Ovaal 3">
            <a:extLst>
              <a:ext uri="{FF2B5EF4-FFF2-40B4-BE49-F238E27FC236}">
                <a16:creationId xmlns:a16="http://schemas.microsoft.com/office/drawing/2014/main" id="{9C9EB1DD-4874-4B3A-AD39-1E1A0C13E52D}"/>
              </a:ext>
            </a:extLst>
          </p:cNvPr>
          <p:cNvSpPr/>
          <p:nvPr/>
        </p:nvSpPr>
        <p:spPr>
          <a:xfrm>
            <a:off x="1064869" y="3148316"/>
            <a:ext cx="1169043" cy="12153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9AE34BD7-7B36-4923-A15A-6DCB89498C2B}"/>
              </a:ext>
            </a:extLst>
          </p:cNvPr>
          <p:cNvSpPr/>
          <p:nvPr/>
        </p:nvSpPr>
        <p:spPr>
          <a:xfrm>
            <a:off x="2612018" y="3188827"/>
            <a:ext cx="1169043" cy="12153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2F5C2D92-EB2E-401C-BD9D-0FE5A43FBB60}"/>
              </a:ext>
            </a:extLst>
          </p:cNvPr>
          <p:cNvSpPr/>
          <p:nvPr/>
        </p:nvSpPr>
        <p:spPr>
          <a:xfrm>
            <a:off x="4159168" y="3148316"/>
            <a:ext cx="1169043" cy="12153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AF96AF1C-AB44-4750-B763-F6B26ACA46F0}"/>
              </a:ext>
            </a:extLst>
          </p:cNvPr>
          <p:cNvSpPr/>
          <p:nvPr/>
        </p:nvSpPr>
        <p:spPr>
          <a:xfrm>
            <a:off x="5633011" y="3148316"/>
            <a:ext cx="1169043" cy="12153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694632A6-01A7-45F9-8EBF-38E28C1BF6D1}"/>
              </a:ext>
            </a:extLst>
          </p:cNvPr>
          <p:cNvCxnSpPr/>
          <p:nvPr/>
        </p:nvCxnSpPr>
        <p:spPr>
          <a:xfrm>
            <a:off x="594165" y="3755987"/>
            <a:ext cx="71300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F8371487-2A4E-4B74-8C1D-EBE81D71A0D9}"/>
              </a:ext>
            </a:extLst>
          </p:cNvPr>
          <p:cNvSpPr txBox="1"/>
          <p:nvPr/>
        </p:nvSpPr>
        <p:spPr>
          <a:xfrm>
            <a:off x="8333771" y="2217231"/>
            <a:ext cx="3264061" cy="1246495"/>
          </a:xfrm>
          <a:prstGeom prst="rect">
            <a:avLst/>
          </a:prstGeom>
          <a:noFill/>
        </p:spPr>
        <p:txBody>
          <a:bodyPr wrap="square" rtlCol="0">
            <a:spAutoFit/>
          </a:bodyPr>
          <a:lstStyle/>
          <a:p>
            <a:pPr marL="285750" indent="-285750">
              <a:buFont typeface="Arial" panose="020B0604020202020204" pitchFamily="34" charset="0"/>
              <a:buChar char="•"/>
            </a:pPr>
            <a:r>
              <a:rPr lang="nl-NL" sz="2500" dirty="0"/>
              <a:t>30 seconden </a:t>
            </a:r>
          </a:p>
          <a:p>
            <a:pPr marL="285750" indent="-285750">
              <a:buFont typeface="Arial" panose="020B0604020202020204" pitchFamily="34" charset="0"/>
              <a:buChar char="•"/>
            </a:pPr>
            <a:r>
              <a:rPr lang="nl-NL" sz="2500" dirty="0"/>
              <a:t>Zoveel mogelijk van dit figuur tekenen. </a:t>
            </a:r>
          </a:p>
        </p:txBody>
      </p:sp>
    </p:spTree>
    <p:extLst>
      <p:ext uri="{BB962C8B-B14F-4D97-AF65-F5344CB8AC3E}">
        <p14:creationId xmlns:p14="http://schemas.microsoft.com/office/powerpoint/2010/main" val="297887807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C003E-6C35-47A4-BBED-115C4DA92C0B}"/>
              </a:ext>
            </a:extLst>
          </p:cNvPr>
          <p:cNvSpPr>
            <a:spLocks noGrp="1"/>
          </p:cNvSpPr>
          <p:nvPr>
            <p:ph type="title"/>
          </p:nvPr>
        </p:nvSpPr>
        <p:spPr/>
        <p:txBody>
          <a:bodyPr/>
          <a:lstStyle/>
          <a:p>
            <a:r>
              <a:rPr lang="nl-NL" dirty="0"/>
              <a:t>Doelen stellen </a:t>
            </a:r>
          </a:p>
        </p:txBody>
      </p:sp>
      <p:graphicFrame>
        <p:nvGraphicFramePr>
          <p:cNvPr id="4" name="Tijdelijke aanduiding voor inhoud 3">
            <a:extLst>
              <a:ext uri="{FF2B5EF4-FFF2-40B4-BE49-F238E27FC236}">
                <a16:creationId xmlns:a16="http://schemas.microsoft.com/office/drawing/2014/main" id="{57BBECCD-F2FE-4519-94F8-4FB8CFA62A29}"/>
              </a:ext>
            </a:extLst>
          </p:cNvPr>
          <p:cNvGraphicFramePr>
            <a:graphicFrameLocks noGrp="1"/>
          </p:cNvGraphicFramePr>
          <p:nvPr>
            <p:ph idx="1"/>
            <p:extLst>
              <p:ext uri="{D42A27DB-BD31-4B8C-83A1-F6EECF244321}">
                <p14:modId xmlns:p14="http://schemas.microsoft.com/office/powerpoint/2010/main" val="2449006156"/>
              </p:ext>
            </p:extLst>
          </p:nvPr>
        </p:nvGraphicFramePr>
        <p:xfrm>
          <a:off x="1559951" y="1979274"/>
          <a:ext cx="2826854" cy="3870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vak 4">
            <a:extLst>
              <a:ext uri="{FF2B5EF4-FFF2-40B4-BE49-F238E27FC236}">
                <a16:creationId xmlns:a16="http://schemas.microsoft.com/office/drawing/2014/main" id="{21A398EA-F872-4E77-89F0-BA1B80324552}"/>
              </a:ext>
            </a:extLst>
          </p:cNvPr>
          <p:cNvSpPr txBox="1"/>
          <p:nvPr/>
        </p:nvSpPr>
        <p:spPr>
          <a:xfrm>
            <a:off x="5497973" y="2906593"/>
            <a:ext cx="6400802" cy="2015936"/>
          </a:xfrm>
          <a:prstGeom prst="rect">
            <a:avLst/>
          </a:prstGeom>
          <a:noFill/>
        </p:spPr>
        <p:txBody>
          <a:bodyPr wrap="square" rtlCol="0">
            <a:spAutoFit/>
          </a:bodyPr>
          <a:lstStyle/>
          <a:p>
            <a:pPr marL="285750" indent="-285750">
              <a:buFont typeface="Arial" panose="020B0604020202020204" pitchFamily="34" charset="0"/>
              <a:buChar char="•"/>
            </a:pPr>
            <a:r>
              <a:rPr lang="nl-NL" sz="2500" dirty="0"/>
              <a:t>Combinatie van deze doelen is het beste </a:t>
            </a:r>
          </a:p>
          <a:p>
            <a:endParaRPr lang="nl-NL" sz="2500" dirty="0"/>
          </a:p>
          <a:p>
            <a:pPr marL="285750" indent="-285750">
              <a:buFont typeface="Arial" panose="020B0604020202020204" pitchFamily="34" charset="0"/>
              <a:buChar char="•"/>
            </a:pPr>
            <a:r>
              <a:rPr lang="nl-NL" sz="2500" dirty="0"/>
              <a:t>Maak ze concreet en realistisch </a:t>
            </a:r>
          </a:p>
          <a:p>
            <a:pPr marL="285750" indent="-285750">
              <a:buFont typeface="Arial" panose="020B0604020202020204" pitchFamily="34" charset="0"/>
              <a:buChar char="•"/>
            </a:pPr>
            <a:endParaRPr lang="nl-NL" sz="2500" dirty="0"/>
          </a:p>
          <a:p>
            <a:pPr marL="285750" indent="-285750">
              <a:buFont typeface="Arial" panose="020B0604020202020204" pitchFamily="34" charset="0"/>
              <a:buChar char="•"/>
            </a:pPr>
            <a:r>
              <a:rPr lang="nl-NL" sz="2500" dirty="0"/>
              <a:t>Vaardigheid / Uitdaging</a:t>
            </a:r>
          </a:p>
        </p:txBody>
      </p:sp>
    </p:spTree>
    <p:extLst>
      <p:ext uri="{BB962C8B-B14F-4D97-AF65-F5344CB8AC3E}">
        <p14:creationId xmlns:p14="http://schemas.microsoft.com/office/powerpoint/2010/main" val="12521492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858C1-3330-48B9-A037-0A6CD510C6E9}"/>
              </a:ext>
            </a:extLst>
          </p:cNvPr>
          <p:cNvSpPr>
            <a:spLocks noGrp="1"/>
          </p:cNvSpPr>
          <p:nvPr>
            <p:ph type="title"/>
          </p:nvPr>
        </p:nvSpPr>
        <p:spPr/>
        <p:txBody>
          <a:bodyPr/>
          <a:lstStyle/>
          <a:p>
            <a:r>
              <a:rPr lang="nl-NL" dirty="0"/>
              <a:t>Wedstrijdvoorbereiding</a:t>
            </a:r>
          </a:p>
        </p:txBody>
      </p:sp>
      <p:sp>
        <p:nvSpPr>
          <p:cNvPr id="6" name="Tijdelijke aanduiding voor inhoud 5">
            <a:extLst>
              <a:ext uri="{FF2B5EF4-FFF2-40B4-BE49-F238E27FC236}">
                <a16:creationId xmlns:a16="http://schemas.microsoft.com/office/drawing/2014/main" id="{FE6DA46E-872F-4F3A-9FAC-11E39E3D2AEE}"/>
              </a:ext>
            </a:extLst>
          </p:cNvPr>
          <p:cNvSpPr txBox="1">
            <a:spLocks noGrp="1"/>
          </p:cNvSpPr>
          <p:nvPr>
            <p:ph idx="1"/>
          </p:nvPr>
        </p:nvSpPr>
        <p:spPr>
          <a:xfrm>
            <a:off x="1097280" y="2185605"/>
            <a:ext cx="5697059" cy="4285789"/>
          </a:xfrm>
          <a:prstGeom prst="rect">
            <a:avLst/>
          </a:prstGeom>
          <a:noFill/>
        </p:spPr>
        <p:txBody>
          <a:bodyPr wrap="square" rtlCol="0">
            <a:spAutoFit/>
          </a:bodyPr>
          <a:lstStyle/>
          <a:p>
            <a:pPr marL="285750" indent="-285750">
              <a:buFont typeface="Arial" panose="020B0604020202020204" pitchFamily="34" charset="0"/>
              <a:buChar char="•"/>
            </a:pPr>
            <a:r>
              <a:rPr lang="nl-NL" sz="2500" dirty="0"/>
              <a:t>Je krijgt gevoel van controle </a:t>
            </a:r>
          </a:p>
          <a:p>
            <a:pPr marL="285750" indent="-285750">
              <a:buFont typeface="Arial" panose="020B0604020202020204" pitchFamily="34" charset="0"/>
              <a:buChar char="•"/>
            </a:pPr>
            <a:r>
              <a:rPr lang="nl-NL" sz="2500" dirty="0"/>
              <a:t>Je kan je aandacht beter richten </a:t>
            </a:r>
          </a:p>
          <a:p>
            <a:pPr marL="285750" indent="-285750">
              <a:buFont typeface="Arial" panose="020B0604020202020204" pitchFamily="34" charset="0"/>
              <a:buChar char="•"/>
            </a:pPr>
            <a:r>
              <a:rPr lang="nl-NL" sz="2500" dirty="0"/>
              <a:t>Je maakt minder fouten </a:t>
            </a:r>
          </a:p>
          <a:p>
            <a:pPr marL="285750" indent="-285750">
              <a:buFont typeface="Arial" panose="020B0604020202020204" pitchFamily="34" charset="0"/>
              <a:buChar char="•"/>
            </a:pPr>
            <a:r>
              <a:rPr lang="nl-NL" sz="2500" dirty="0"/>
              <a:t>Je bereidt je voor op verschillende scenario’s</a:t>
            </a:r>
          </a:p>
          <a:p>
            <a:pPr marL="285750" indent="-285750">
              <a:buFont typeface="Arial" panose="020B0604020202020204" pitchFamily="34" charset="0"/>
              <a:buChar char="•"/>
            </a:pPr>
            <a:r>
              <a:rPr lang="nl-NL" sz="2500" dirty="0"/>
              <a:t>Je begint meer ontspannen aan de wedstrijd </a:t>
            </a:r>
          </a:p>
          <a:p>
            <a:pPr marL="285750" indent="-285750">
              <a:buFont typeface="Arial" panose="020B0604020202020204" pitchFamily="34" charset="0"/>
              <a:buChar char="•"/>
            </a:pPr>
            <a:r>
              <a:rPr lang="nl-NL" sz="2500" dirty="0"/>
              <a:t>Je krijgt meer zelfvertrouwen</a:t>
            </a:r>
          </a:p>
          <a:p>
            <a:pPr marL="285750" indent="-285750">
              <a:buFont typeface="Arial" panose="020B0604020202020204" pitchFamily="34" charset="0"/>
              <a:buChar char="•"/>
            </a:pPr>
            <a:endParaRPr lang="nl-NL" sz="2500" dirty="0"/>
          </a:p>
        </p:txBody>
      </p:sp>
      <p:pic>
        <p:nvPicPr>
          <p:cNvPr id="10" name="Afbeelding 9">
            <a:extLst>
              <a:ext uri="{FF2B5EF4-FFF2-40B4-BE49-F238E27FC236}">
                <a16:creationId xmlns:a16="http://schemas.microsoft.com/office/drawing/2014/main" id="{9033F956-BC44-4D3F-9D36-58D9D03D137A}"/>
              </a:ext>
            </a:extLst>
          </p:cNvPr>
          <p:cNvPicPr>
            <a:picLocks noChangeAspect="1"/>
          </p:cNvPicPr>
          <p:nvPr/>
        </p:nvPicPr>
        <p:blipFill>
          <a:blip r:embed="rId3"/>
          <a:stretch>
            <a:fillRect/>
          </a:stretch>
        </p:blipFill>
        <p:spPr>
          <a:xfrm>
            <a:off x="7595645" y="2289195"/>
            <a:ext cx="2857500" cy="3552825"/>
          </a:xfrm>
          <a:prstGeom prst="rect">
            <a:avLst/>
          </a:prstGeom>
        </p:spPr>
      </p:pic>
    </p:spTree>
    <p:extLst>
      <p:ext uri="{BB962C8B-B14F-4D97-AF65-F5344CB8AC3E}">
        <p14:creationId xmlns:p14="http://schemas.microsoft.com/office/powerpoint/2010/main" val="2166874886"/>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858C1-3330-48B9-A037-0A6CD510C6E9}"/>
              </a:ext>
            </a:extLst>
          </p:cNvPr>
          <p:cNvSpPr>
            <a:spLocks noGrp="1"/>
          </p:cNvSpPr>
          <p:nvPr>
            <p:ph type="title"/>
          </p:nvPr>
        </p:nvSpPr>
        <p:spPr/>
        <p:txBody>
          <a:bodyPr/>
          <a:lstStyle/>
          <a:p>
            <a:r>
              <a:rPr lang="nl-NL" dirty="0"/>
              <a:t>Wedstrijdvoorbereiding</a:t>
            </a:r>
          </a:p>
        </p:txBody>
      </p:sp>
      <p:sp>
        <p:nvSpPr>
          <p:cNvPr id="6" name="Tijdelijke aanduiding voor inhoud 5">
            <a:extLst>
              <a:ext uri="{FF2B5EF4-FFF2-40B4-BE49-F238E27FC236}">
                <a16:creationId xmlns:a16="http://schemas.microsoft.com/office/drawing/2014/main" id="{FE6DA46E-872F-4F3A-9FAC-11E39E3D2AEE}"/>
              </a:ext>
            </a:extLst>
          </p:cNvPr>
          <p:cNvSpPr txBox="1">
            <a:spLocks noGrp="1"/>
          </p:cNvSpPr>
          <p:nvPr>
            <p:ph idx="1"/>
          </p:nvPr>
        </p:nvSpPr>
        <p:spPr>
          <a:xfrm>
            <a:off x="1097280" y="1832009"/>
            <a:ext cx="5697059" cy="5025991"/>
          </a:xfrm>
          <a:prstGeom prst="rect">
            <a:avLst/>
          </a:prstGeom>
          <a:noFill/>
        </p:spPr>
        <p:txBody>
          <a:bodyPr wrap="square" rtlCol="0">
            <a:spAutoFit/>
          </a:bodyPr>
          <a:lstStyle/>
          <a:p>
            <a:pPr marL="285750" indent="-285750">
              <a:buFont typeface="Arial" panose="020B0604020202020204" pitchFamily="34" charset="0"/>
              <a:buChar char="•"/>
            </a:pPr>
            <a:r>
              <a:rPr lang="nl-NL" sz="2500" dirty="0"/>
              <a:t>Doelen stellen</a:t>
            </a:r>
          </a:p>
          <a:p>
            <a:pPr marL="578358" lvl="1" indent="-285750">
              <a:buFont typeface="Arial" panose="020B0604020202020204" pitchFamily="34" charset="0"/>
              <a:buChar char="•"/>
            </a:pPr>
            <a:r>
              <a:rPr lang="nl-NL" sz="2300" dirty="0"/>
              <a:t>Wanneer mag je tevreden zijn? </a:t>
            </a:r>
          </a:p>
          <a:p>
            <a:pPr marL="578358" lvl="1" indent="-285750">
              <a:buFont typeface="Arial" panose="020B0604020202020204" pitchFamily="34" charset="0"/>
              <a:buChar char="•"/>
            </a:pPr>
            <a:r>
              <a:rPr lang="nl-NL" sz="2300" dirty="0"/>
              <a:t>Schrijf ze op! </a:t>
            </a:r>
          </a:p>
          <a:p>
            <a:pPr marL="285750" indent="-285750">
              <a:buFont typeface="Arial" panose="020B0604020202020204" pitchFamily="34" charset="0"/>
              <a:buChar char="•"/>
            </a:pPr>
            <a:r>
              <a:rPr lang="nl-NL" sz="2500" dirty="0"/>
              <a:t>Scenario’s inbeelden</a:t>
            </a:r>
          </a:p>
          <a:p>
            <a:pPr marL="285750" indent="-285750">
              <a:buFont typeface="Arial" panose="020B0604020202020204" pitchFamily="34" charset="0"/>
              <a:buChar char="•"/>
            </a:pPr>
            <a:r>
              <a:rPr lang="nl-NL" sz="2500" dirty="0"/>
              <a:t>Trainen onder druk </a:t>
            </a:r>
          </a:p>
          <a:p>
            <a:pPr marL="578358" lvl="1" indent="-285750">
              <a:buFont typeface="Arial" panose="020B0604020202020204" pitchFamily="34" charset="0"/>
              <a:buChar char="•"/>
            </a:pPr>
            <a:r>
              <a:rPr lang="nl-NL" sz="2300" dirty="0"/>
              <a:t>Boots wedstrijdsituatie na</a:t>
            </a:r>
          </a:p>
          <a:p>
            <a:pPr marL="578358" lvl="1" indent="-285750">
              <a:buFont typeface="Arial" panose="020B0604020202020204" pitchFamily="34" charset="0"/>
              <a:buChar char="•"/>
            </a:pPr>
            <a:r>
              <a:rPr lang="nl-NL" sz="2300" dirty="0"/>
              <a:t>Doe de hele proef in een keer (dus ook als je een fout maakt, gewoon doorgaan) </a:t>
            </a:r>
          </a:p>
          <a:p>
            <a:pPr marL="578358" lvl="1" indent="-285750">
              <a:buFont typeface="Arial" panose="020B0604020202020204" pitchFamily="34" charset="0"/>
              <a:buChar char="•"/>
            </a:pPr>
            <a:r>
              <a:rPr lang="nl-NL" sz="2300" dirty="0"/>
              <a:t>Rij op andere terreinen (flexibiliteit)</a:t>
            </a:r>
          </a:p>
          <a:p>
            <a:pPr marL="578358" lvl="1" indent="-285750">
              <a:buFont typeface="Arial" panose="020B0604020202020204" pitchFamily="34" charset="0"/>
              <a:buChar char="•"/>
            </a:pPr>
            <a:r>
              <a:rPr lang="nl-NL" sz="2300" dirty="0"/>
              <a:t>Zorg voor afleiders (publiek, lawaai, slecht weer) </a:t>
            </a:r>
          </a:p>
          <a:p>
            <a:pPr marL="285750" indent="-285750">
              <a:buFont typeface="Arial" panose="020B0604020202020204" pitchFamily="34" charset="0"/>
              <a:buChar char="•"/>
            </a:pPr>
            <a:endParaRPr lang="nl-NL" sz="2500" dirty="0"/>
          </a:p>
        </p:txBody>
      </p:sp>
      <p:pic>
        <p:nvPicPr>
          <p:cNvPr id="10" name="Afbeelding 9">
            <a:extLst>
              <a:ext uri="{FF2B5EF4-FFF2-40B4-BE49-F238E27FC236}">
                <a16:creationId xmlns:a16="http://schemas.microsoft.com/office/drawing/2014/main" id="{9033F956-BC44-4D3F-9D36-58D9D03D137A}"/>
              </a:ext>
            </a:extLst>
          </p:cNvPr>
          <p:cNvPicPr>
            <a:picLocks noChangeAspect="1"/>
          </p:cNvPicPr>
          <p:nvPr/>
        </p:nvPicPr>
        <p:blipFill>
          <a:blip r:embed="rId3"/>
          <a:stretch>
            <a:fillRect/>
          </a:stretch>
        </p:blipFill>
        <p:spPr>
          <a:xfrm>
            <a:off x="7595645" y="2289195"/>
            <a:ext cx="2857500" cy="3552825"/>
          </a:xfrm>
          <a:prstGeom prst="rect">
            <a:avLst/>
          </a:prstGeom>
        </p:spPr>
      </p:pic>
    </p:spTree>
    <p:extLst>
      <p:ext uri="{BB962C8B-B14F-4D97-AF65-F5344CB8AC3E}">
        <p14:creationId xmlns:p14="http://schemas.microsoft.com/office/powerpoint/2010/main" val="170823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A54846-7A43-43E2-B294-BE1F59A1AC35}"/>
              </a:ext>
            </a:extLst>
          </p:cNvPr>
          <p:cNvSpPr>
            <a:spLocks noGrp="1"/>
          </p:cNvSpPr>
          <p:nvPr>
            <p:ph type="title"/>
          </p:nvPr>
        </p:nvSpPr>
        <p:spPr>
          <a:xfrm>
            <a:off x="1097280" y="439003"/>
            <a:ext cx="10058400" cy="1450757"/>
          </a:xfrm>
        </p:spPr>
        <p:txBody>
          <a:bodyPr/>
          <a:lstStyle/>
          <a:p>
            <a:r>
              <a:rPr lang="nl-NL" dirty="0"/>
              <a:t>Even voorstellen </a:t>
            </a:r>
          </a:p>
        </p:txBody>
      </p:sp>
      <p:pic>
        <p:nvPicPr>
          <p:cNvPr id="6" name="Tijdelijke aanduiding voor inhoud 5">
            <a:extLst>
              <a:ext uri="{FF2B5EF4-FFF2-40B4-BE49-F238E27FC236}">
                <a16:creationId xmlns:a16="http://schemas.microsoft.com/office/drawing/2014/main" id="{536BC381-0B32-4FB5-B356-99598621D6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9977" y="3382523"/>
            <a:ext cx="2185617" cy="1352177"/>
          </a:xfrm>
        </p:spPr>
      </p:pic>
    </p:spTree>
    <p:extLst>
      <p:ext uri="{BB962C8B-B14F-4D97-AF65-F5344CB8AC3E}">
        <p14:creationId xmlns:p14="http://schemas.microsoft.com/office/powerpoint/2010/main" val="350371527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858C1-3330-48B9-A037-0A6CD510C6E9}"/>
              </a:ext>
            </a:extLst>
          </p:cNvPr>
          <p:cNvSpPr>
            <a:spLocks noGrp="1"/>
          </p:cNvSpPr>
          <p:nvPr>
            <p:ph type="title"/>
          </p:nvPr>
        </p:nvSpPr>
        <p:spPr/>
        <p:txBody>
          <a:bodyPr/>
          <a:lstStyle/>
          <a:p>
            <a:r>
              <a:rPr lang="nl-NL" dirty="0"/>
              <a:t>Wedstrijdvoorbereiding</a:t>
            </a:r>
          </a:p>
        </p:txBody>
      </p:sp>
      <p:sp>
        <p:nvSpPr>
          <p:cNvPr id="6" name="Tijdelijke aanduiding voor inhoud 5">
            <a:extLst>
              <a:ext uri="{FF2B5EF4-FFF2-40B4-BE49-F238E27FC236}">
                <a16:creationId xmlns:a16="http://schemas.microsoft.com/office/drawing/2014/main" id="{FE6DA46E-872F-4F3A-9FAC-11E39E3D2AEE}"/>
              </a:ext>
            </a:extLst>
          </p:cNvPr>
          <p:cNvSpPr txBox="1">
            <a:spLocks noGrp="1"/>
          </p:cNvSpPr>
          <p:nvPr>
            <p:ph idx="1"/>
          </p:nvPr>
        </p:nvSpPr>
        <p:spPr>
          <a:xfrm>
            <a:off x="1097280" y="1737360"/>
            <a:ext cx="5697059" cy="5179880"/>
          </a:xfrm>
          <a:prstGeom prst="rect">
            <a:avLst/>
          </a:prstGeom>
          <a:noFill/>
        </p:spPr>
        <p:txBody>
          <a:bodyPr wrap="square" rtlCol="0">
            <a:spAutoFit/>
          </a:bodyPr>
          <a:lstStyle/>
          <a:p>
            <a:pPr marL="285750" indent="-285750">
              <a:buFont typeface="Arial" panose="020B0604020202020204" pitchFamily="34" charset="0"/>
              <a:buChar char="•"/>
            </a:pPr>
            <a:r>
              <a:rPr lang="nl-NL" sz="2500" dirty="0"/>
              <a:t>Wedstrijdroutine</a:t>
            </a:r>
          </a:p>
          <a:p>
            <a:pPr marL="578358" lvl="1" indent="-285750">
              <a:buFont typeface="Arial" panose="020B0604020202020204" pitchFamily="34" charset="0"/>
              <a:buChar char="•"/>
            </a:pPr>
            <a:r>
              <a:rPr lang="nl-NL" sz="2300" dirty="0"/>
              <a:t>Vlecht je paard in</a:t>
            </a:r>
          </a:p>
          <a:p>
            <a:pPr marL="578358" lvl="1" indent="-285750">
              <a:buFont typeface="Arial" panose="020B0604020202020204" pitchFamily="34" charset="0"/>
              <a:buChar char="•"/>
            </a:pPr>
            <a:r>
              <a:rPr lang="nl-NL" sz="2300" dirty="0"/>
              <a:t>Draag wedstrijdkleding</a:t>
            </a:r>
          </a:p>
          <a:p>
            <a:pPr marL="578358" lvl="1" indent="-285750">
              <a:buFont typeface="Arial" panose="020B0604020202020204" pitchFamily="34" charset="0"/>
              <a:buChar char="•"/>
            </a:pPr>
            <a:r>
              <a:rPr lang="nl-NL" sz="2300" dirty="0"/>
              <a:t>Rij op hetzelfde tijdstip </a:t>
            </a:r>
          </a:p>
          <a:p>
            <a:pPr marL="285750" indent="-285750">
              <a:buFont typeface="Arial" panose="020B0604020202020204" pitchFamily="34" charset="0"/>
              <a:buChar char="•"/>
            </a:pPr>
            <a:r>
              <a:rPr lang="nl-NL" sz="2500" dirty="0"/>
              <a:t>Juiste spanningsniveau </a:t>
            </a:r>
          </a:p>
          <a:p>
            <a:pPr marL="578358" lvl="1" indent="-285750">
              <a:buFont typeface="Arial" panose="020B0604020202020204" pitchFamily="34" charset="0"/>
              <a:buChar char="•"/>
            </a:pPr>
            <a:r>
              <a:rPr lang="nl-NL" sz="2300" dirty="0"/>
              <a:t>Ontspanningsoefeningen</a:t>
            </a:r>
          </a:p>
          <a:p>
            <a:pPr marL="578358" lvl="1" indent="-285750">
              <a:buFont typeface="Arial" panose="020B0604020202020204" pitchFamily="34" charset="0"/>
              <a:buChar char="•"/>
            </a:pPr>
            <a:r>
              <a:rPr lang="nl-NL" sz="2300" dirty="0"/>
              <a:t>Peptalk </a:t>
            </a:r>
          </a:p>
          <a:p>
            <a:pPr marL="285750" indent="-285750">
              <a:buFont typeface="Arial" panose="020B0604020202020204" pitchFamily="34" charset="0"/>
              <a:buChar char="•"/>
            </a:pPr>
            <a:r>
              <a:rPr lang="nl-NL" sz="2500" dirty="0"/>
              <a:t>Focus op het controleerbare </a:t>
            </a:r>
          </a:p>
          <a:p>
            <a:pPr marL="578358" lvl="1" indent="-285750">
              <a:buFont typeface="Arial" panose="020B0604020202020204" pitchFamily="34" charset="0"/>
              <a:buChar char="•"/>
            </a:pPr>
            <a:r>
              <a:rPr lang="nl-NL" sz="2300" dirty="0"/>
              <a:t>Cirkel 1</a:t>
            </a:r>
          </a:p>
          <a:p>
            <a:pPr marL="578358" lvl="1" indent="-285750">
              <a:buFont typeface="Arial" panose="020B0604020202020204" pitchFamily="34" charset="0"/>
              <a:buChar char="•"/>
            </a:pPr>
            <a:r>
              <a:rPr lang="nl-NL" sz="2300" dirty="0"/>
              <a:t>Procesdoelen</a:t>
            </a:r>
          </a:p>
          <a:p>
            <a:pPr marL="578358" lvl="1" indent="-285750">
              <a:buFont typeface="Arial" panose="020B0604020202020204" pitchFamily="34" charset="0"/>
              <a:buChar char="•"/>
            </a:pPr>
            <a:r>
              <a:rPr lang="nl-NL" sz="2300" dirty="0" err="1"/>
              <a:t>Aandachtssturing</a:t>
            </a:r>
            <a:r>
              <a:rPr lang="nl-NL" sz="2300" dirty="0"/>
              <a:t> (</a:t>
            </a:r>
            <a:r>
              <a:rPr lang="nl-NL" sz="2300" dirty="0" err="1"/>
              <a:t>aandachtsstijlen</a:t>
            </a:r>
            <a:r>
              <a:rPr lang="nl-NL" sz="2300" dirty="0"/>
              <a:t>)</a:t>
            </a:r>
          </a:p>
          <a:p>
            <a:pPr marL="285750" indent="-285750">
              <a:buFont typeface="Arial" panose="020B0604020202020204" pitchFamily="34" charset="0"/>
              <a:buChar char="•"/>
            </a:pPr>
            <a:endParaRPr lang="nl-NL" sz="2500" dirty="0"/>
          </a:p>
        </p:txBody>
      </p:sp>
      <p:pic>
        <p:nvPicPr>
          <p:cNvPr id="10" name="Afbeelding 9">
            <a:extLst>
              <a:ext uri="{FF2B5EF4-FFF2-40B4-BE49-F238E27FC236}">
                <a16:creationId xmlns:a16="http://schemas.microsoft.com/office/drawing/2014/main" id="{9033F956-BC44-4D3F-9D36-58D9D03D137A}"/>
              </a:ext>
            </a:extLst>
          </p:cNvPr>
          <p:cNvPicPr>
            <a:picLocks noChangeAspect="1"/>
          </p:cNvPicPr>
          <p:nvPr/>
        </p:nvPicPr>
        <p:blipFill>
          <a:blip r:embed="rId3"/>
          <a:stretch>
            <a:fillRect/>
          </a:stretch>
        </p:blipFill>
        <p:spPr>
          <a:xfrm>
            <a:off x="7595645" y="2289195"/>
            <a:ext cx="2857500" cy="3552825"/>
          </a:xfrm>
          <a:prstGeom prst="rect">
            <a:avLst/>
          </a:prstGeom>
        </p:spPr>
      </p:pic>
    </p:spTree>
    <p:extLst>
      <p:ext uri="{BB962C8B-B14F-4D97-AF65-F5344CB8AC3E}">
        <p14:creationId xmlns:p14="http://schemas.microsoft.com/office/powerpoint/2010/main" val="10541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B45C0D-F459-405F-B817-55D0B4148D3A}"/>
              </a:ext>
            </a:extLst>
          </p:cNvPr>
          <p:cNvSpPr>
            <a:spLocks noGrp="1"/>
          </p:cNvSpPr>
          <p:nvPr>
            <p:ph type="title"/>
          </p:nvPr>
        </p:nvSpPr>
        <p:spPr/>
        <p:txBody>
          <a:bodyPr/>
          <a:lstStyle/>
          <a:p>
            <a:r>
              <a:rPr lang="nl-NL" dirty="0"/>
              <a:t>Controleerbare</a:t>
            </a:r>
          </a:p>
        </p:txBody>
      </p:sp>
      <p:sp>
        <p:nvSpPr>
          <p:cNvPr id="4" name="Ondertitel 24">
            <a:extLst>
              <a:ext uri="{FF2B5EF4-FFF2-40B4-BE49-F238E27FC236}">
                <a16:creationId xmlns:a16="http://schemas.microsoft.com/office/drawing/2014/main" id="{87CDA0E5-DBDE-43B5-BA1D-61926056A71B}"/>
              </a:ext>
            </a:extLst>
          </p:cNvPr>
          <p:cNvSpPr txBox="1">
            <a:spLocks/>
          </p:cNvSpPr>
          <p:nvPr/>
        </p:nvSpPr>
        <p:spPr>
          <a:xfrm>
            <a:off x="1097280" y="1937271"/>
            <a:ext cx="5347049" cy="4255185"/>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500" i="1" dirty="0">
                <a:latin typeface="Calibri" panose="020F0502020204030204" pitchFamily="34" charset="0"/>
                <a:ea typeface="Calibri" panose="020F0502020204030204" pitchFamily="34" charset="0"/>
                <a:cs typeface="Times New Roman" panose="02020603050405020304" pitchFamily="18" charset="0"/>
              </a:rPr>
              <a:t>“Als ik op concours ben, focus ik me op de dingen waar ik invloed op heb, en sluit ik me af voor de dingen waar ik géén invloed op heb. Dat wil zeggen: ik kan me heel druk maken over bijvoorbeeld concurrentie, de juryleden of de bodem van de ring, maar daar kan ik helemaal niets aan veranderen. Waar ik wel invloed op heb is mijn eigen rijden en de voorbereiding voorafgaand aan de wedstrijd.”</a:t>
            </a:r>
          </a:p>
          <a:p>
            <a:r>
              <a:rPr lang="nl-NL" sz="1400" dirty="0">
                <a:latin typeface="Calibri" panose="020F0502020204030204" pitchFamily="34" charset="0"/>
                <a:ea typeface="Calibri" panose="020F0502020204030204" pitchFamily="34" charset="0"/>
                <a:cs typeface="Times New Roman" panose="02020603050405020304" pitchFamily="18" charset="0"/>
              </a:rPr>
              <a:t>Anky van Grunsven</a:t>
            </a:r>
            <a:endParaRPr lang="nl-NL" sz="1500" dirty="0">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6" name="Afbeelding 5">
            <a:extLst>
              <a:ext uri="{FF2B5EF4-FFF2-40B4-BE49-F238E27FC236}">
                <a16:creationId xmlns:a16="http://schemas.microsoft.com/office/drawing/2014/main" id="{DC0E7AA0-8F4B-402D-9B4D-B5849549F489}"/>
              </a:ext>
            </a:extLst>
          </p:cNvPr>
          <p:cNvPicPr>
            <a:picLocks noChangeAspect="1"/>
          </p:cNvPicPr>
          <p:nvPr/>
        </p:nvPicPr>
        <p:blipFill>
          <a:blip r:embed="rId3"/>
          <a:stretch>
            <a:fillRect/>
          </a:stretch>
        </p:blipFill>
        <p:spPr>
          <a:xfrm>
            <a:off x="7187761" y="2076167"/>
            <a:ext cx="3695845" cy="3878151"/>
          </a:xfrm>
          <a:prstGeom prst="rect">
            <a:avLst/>
          </a:prstGeom>
        </p:spPr>
      </p:pic>
    </p:spTree>
    <p:extLst>
      <p:ext uri="{BB962C8B-B14F-4D97-AF65-F5344CB8AC3E}">
        <p14:creationId xmlns:p14="http://schemas.microsoft.com/office/powerpoint/2010/main" val="1126145867"/>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F0861-6E20-4FA1-9412-FD6D5FABB26C}"/>
              </a:ext>
            </a:extLst>
          </p:cNvPr>
          <p:cNvSpPr>
            <a:spLocks noGrp="1"/>
          </p:cNvSpPr>
          <p:nvPr>
            <p:ph type="title"/>
          </p:nvPr>
        </p:nvSpPr>
        <p:spPr/>
        <p:txBody>
          <a:bodyPr/>
          <a:lstStyle/>
          <a:p>
            <a:r>
              <a:rPr lang="nl-NL" dirty="0"/>
              <a:t>Buikademhaling</a:t>
            </a:r>
          </a:p>
        </p:txBody>
      </p:sp>
      <p:sp>
        <p:nvSpPr>
          <p:cNvPr id="3" name="Tijdelijke aanduiding voor inhoud 2">
            <a:extLst>
              <a:ext uri="{FF2B5EF4-FFF2-40B4-BE49-F238E27FC236}">
                <a16:creationId xmlns:a16="http://schemas.microsoft.com/office/drawing/2014/main" id="{C7DB0EAB-6630-4A43-9D3D-5FD13575E3D3}"/>
              </a:ext>
            </a:extLst>
          </p:cNvPr>
          <p:cNvSpPr>
            <a:spLocks noGrp="1"/>
          </p:cNvSpPr>
          <p:nvPr>
            <p:ph idx="1"/>
          </p:nvPr>
        </p:nvSpPr>
        <p:spPr>
          <a:xfrm>
            <a:off x="1097280" y="1845733"/>
            <a:ext cx="7355344" cy="4725663"/>
          </a:xfrm>
        </p:spPr>
        <p:txBody>
          <a:bodyPr>
            <a:normAutofit/>
          </a:bodyPr>
          <a:lstStyle/>
          <a:p>
            <a:pPr marL="0" indent="0">
              <a:buNone/>
            </a:pPr>
            <a:endParaRPr lang="nl-NL" sz="1800" i="1" dirty="0">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lang="nl-NL" sz="1800" i="1" dirty="0">
              <a:latin typeface="Calibri" panose="020F0502020204030204" pitchFamily="34" charset="0"/>
              <a:cs typeface="Times New Roman" panose="02020603050405020304" pitchFamily="18" charset="0"/>
            </a:endParaRPr>
          </a:p>
        </p:txBody>
      </p:sp>
      <p:pic>
        <p:nvPicPr>
          <p:cNvPr id="4" name="Tijdelijke aanduiding voor inhoud 4">
            <a:extLst>
              <a:ext uri="{FF2B5EF4-FFF2-40B4-BE49-F238E27FC236}">
                <a16:creationId xmlns:a16="http://schemas.microsoft.com/office/drawing/2014/main" id="{6373E151-6948-41B7-BE4C-EC4FFC1BD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7015" y="2006254"/>
            <a:ext cx="2681816" cy="4022725"/>
          </a:xfrm>
          <a:prstGeom prst="rect">
            <a:avLst/>
          </a:prstGeom>
        </p:spPr>
      </p:pic>
      <p:sp>
        <p:nvSpPr>
          <p:cNvPr id="5" name="Tijdelijke aanduiding voor inhoud 5">
            <a:extLst>
              <a:ext uri="{FF2B5EF4-FFF2-40B4-BE49-F238E27FC236}">
                <a16:creationId xmlns:a16="http://schemas.microsoft.com/office/drawing/2014/main" id="{6750178F-BFAE-42DF-8BA3-ED67C6B8D464}"/>
              </a:ext>
            </a:extLst>
          </p:cNvPr>
          <p:cNvSpPr txBox="1">
            <a:spLocks/>
          </p:cNvSpPr>
          <p:nvPr/>
        </p:nvSpPr>
        <p:spPr>
          <a:xfrm>
            <a:off x="1097280" y="2185605"/>
            <a:ext cx="5697059" cy="4811574"/>
          </a:xfrm>
          <a:prstGeom prst="rect">
            <a:avLst/>
          </a:prstGeom>
          <a:noFill/>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nl-NL" sz="2500" dirty="0"/>
              <a:t>Spanningssymptomen zoals versnelde hartslag en klamme handen nemen af</a:t>
            </a:r>
          </a:p>
          <a:p>
            <a:pPr marL="285750" indent="-285750">
              <a:buFont typeface="Arial" panose="020B0604020202020204" pitchFamily="34" charset="0"/>
              <a:buChar char="•"/>
            </a:pPr>
            <a:r>
              <a:rPr lang="nl-NL" sz="2500" dirty="0"/>
              <a:t>Je kan beter focussen </a:t>
            </a:r>
          </a:p>
          <a:p>
            <a:pPr marL="285750" indent="-285750">
              <a:buFont typeface="Arial" panose="020B0604020202020204" pitchFamily="34" charset="0"/>
              <a:buChar char="•"/>
            </a:pPr>
            <a:r>
              <a:rPr lang="nl-NL" sz="2500" dirty="0"/>
              <a:t>Je verlaagt je zwaartepunt (je bekken ontspannen meer)</a:t>
            </a:r>
          </a:p>
          <a:p>
            <a:pPr marL="285750" indent="-285750">
              <a:buFont typeface="Arial" panose="020B0604020202020204" pitchFamily="34" charset="0"/>
              <a:buChar char="•"/>
            </a:pPr>
            <a:r>
              <a:rPr lang="nl-NL" sz="2500" dirty="0"/>
              <a:t>Het brengt jezelf én je paard tot rust</a:t>
            </a:r>
          </a:p>
          <a:p>
            <a:pPr marL="285750" indent="-285750">
              <a:buFont typeface="Arial" panose="020B0604020202020204" pitchFamily="34" charset="0"/>
              <a:buChar char="•"/>
            </a:pPr>
            <a:r>
              <a:rPr lang="nl-NL" sz="2500" dirty="0"/>
              <a:t>Het is een gemakkelijke techniek</a:t>
            </a:r>
          </a:p>
          <a:p>
            <a:pPr marL="285750" indent="-285750">
              <a:buFont typeface="Arial" panose="020B0604020202020204" pitchFamily="34" charset="0"/>
              <a:buChar char="•"/>
            </a:pPr>
            <a:r>
              <a:rPr lang="nl-NL" sz="2500" dirty="0"/>
              <a:t>Je presteert beter </a:t>
            </a:r>
          </a:p>
          <a:p>
            <a:pPr marL="285750" indent="-285750">
              <a:buFont typeface="Arial" panose="020B0604020202020204" pitchFamily="34" charset="0"/>
              <a:buChar char="•"/>
            </a:pPr>
            <a:endParaRPr lang="nl-NL" sz="2500" dirty="0"/>
          </a:p>
          <a:p>
            <a:pPr marL="285750" indent="-285750">
              <a:buFont typeface="Arial" panose="020B0604020202020204" pitchFamily="34" charset="0"/>
              <a:buChar char="•"/>
            </a:pPr>
            <a:endParaRPr lang="nl-NL" sz="2500" dirty="0"/>
          </a:p>
        </p:txBody>
      </p:sp>
    </p:spTree>
    <p:extLst>
      <p:ext uri="{BB962C8B-B14F-4D97-AF65-F5344CB8AC3E}">
        <p14:creationId xmlns:p14="http://schemas.microsoft.com/office/powerpoint/2010/main" val="24945665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F0861-6E20-4FA1-9412-FD6D5FABB26C}"/>
              </a:ext>
            </a:extLst>
          </p:cNvPr>
          <p:cNvSpPr>
            <a:spLocks noGrp="1"/>
          </p:cNvSpPr>
          <p:nvPr>
            <p:ph type="title"/>
          </p:nvPr>
        </p:nvSpPr>
        <p:spPr/>
        <p:txBody>
          <a:bodyPr/>
          <a:lstStyle/>
          <a:p>
            <a:r>
              <a:rPr lang="nl-NL" dirty="0"/>
              <a:t>Buikademhaling</a:t>
            </a:r>
          </a:p>
        </p:txBody>
      </p:sp>
      <p:sp>
        <p:nvSpPr>
          <p:cNvPr id="3" name="Tijdelijke aanduiding voor inhoud 2">
            <a:extLst>
              <a:ext uri="{FF2B5EF4-FFF2-40B4-BE49-F238E27FC236}">
                <a16:creationId xmlns:a16="http://schemas.microsoft.com/office/drawing/2014/main" id="{C7DB0EAB-6630-4A43-9D3D-5FD13575E3D3}"/>
              </a:ext>
            </a:extLst>
          </p:cNvPr>
          <p:cNvSpPr>
            <a:spLocks noGrp="1"/>
          </p:cNvSpPr>
          <p:nvPr>
            <p:ph idx="1"/>
          </p:nvPr>
        </p:nvSpPr>
        <p:spPr>
          <a:xfrm>
            <a:off x="1097280" y="1845733"/>
            <a:ext cx="7355344" cy="4725663"/>
          </a:xfrm>
        </p:spPr>
        <p:txBody>
          <a:bodyPr>
            <a:normAutofit/>
          </a:bodyPr>
          <a:lstStyle/>
          <a:p>
            <a:r>
              <a:rPr lang="nl-NL" sz="2200" i="1" dirty="0">
                <a:latin typeface="Calibri" panose="020F0502020204030204" pitchFamily="34" charset="0"/>
                <a:cs typeface="Times New Roman" panose="02020603050405020304" pitchFamily="18" charset="0"/>
              </a:rPr>
              <a:t>“Als je ademhaling omhoog schiet, zet je je schouders en bovenlichaam vast. Precies wat je niet wilt. Dit gaat namelijk ten koste van het gevoel en de fijne verbinding die je hebt met de paardenmond. Met een lage buikademhaling heb je een betere balans, lossere schouders en bovenarmen. En dat is uiteindelijk waar paardrijden om draait: die fijne, stille verbinding en een goede balans….</a:t>
            </a:r>
          </a:p>
          <a:p>
            <a:r>
              <a:rPr lang="nl-NL" sz="2200" i="1" dirty="0">
                <a:latin typeface="Calibri" panose="020F0502020204030204" pitchFamily="34" charset="0"/>
                <a:cs typeface="Times New Roman" panose="02020603050405020304" pitchFamily="18" charset="0"/>
              </a:rPr>
              <a:t>… Buikademhaling brengt je zwaartepunt dichter bij je paard. Dit zorgt ervoor dat je balans optimaliseert en je armen alle vrijheid krijgen om gemakkelijk de mond van je paard te volgen, onafhankelijk van je lichaam.” </a:t>
            </a:r>
          </a:p>
          <a:p>
            <a:pPr marL="0" indent="0">
              <a:buNone/>
            </a:pPr>
            <a:endParaRPr lang="nl-NL" sz="1800" i="1" dirty="0">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Adelinde Cornelissen</a:t>
            </a:r>
            <a:endParaRPr lang="nl-NL" sz="1800" i="1" dirty="0">
              <a:latin typeface="Calibri" panose="020F0502020204030204" pitchFamily="34" charset="0"/>
              <a:cs typeface="Times New Roman" panose="02020603050405020304" pitchFamily="18" charset="0"/>
            </a:endParaRPr>
          </a:p>
        </p:txBody>
      </p:sp>
      <p:pic>
        <p:nvPicPr>
          <p:cNvPr id="4" name="Tijdelijke aanduiding voor inhoud 4">
            <a:extLst>
              <a:ext uri="{FF2B5EF4-FFF2-40B4-BE49-F238E27FC236}">
                <a16:creationId xmlns:a16="http://schemas.microsoft.com/office/drawing/2014/main" id="{6373E151-6948-41B7-BE4C-EC4FFC1BD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7015" y="2006254"/>
            <a:ext cx="2681816" cy="4022725"/>
          </a:xfrm>
          <a:prstGeom prst="rect">
            <a:avLst/>
          </a:prstGeom>
        </p:spPr>
      </p:pic>
    </p:spTree>
    <p:extLst>
      <p:ext uri="{BB962C8B-B14F-4D97-AF65-F5344CB8AC3E}">
        <p14:creationId xmlns:p14="http://schemas.microsoft.com/office/powerpoint/2010/main" val="520838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F0861-6E20-4FA1-9412-FD6D5FABB26C}"/>
              </a:ext>
            </a:extLst>
          </p:cNvPr>
          <p:cNvSpPr>
            <a:spLocks noGrp="1"/>
          </p:cNvSpPr>
          <p:nvPr>
            <p:ph type="title"/>
          </p:nvPr>
        </p:nvSpPr>
        <p:spPr/>
        <p:txBody>
          <a:bodyPr/>
          <a:lstStyle/>
          <a:p>
            <a:r>
              <a:rPr lang="nl-NL" dirty="0"/>
              <a:t>Buikademhaling: hoe?</a:t>
            </a:r>
          </a:p>
        </p:txBody>
      </p:sp>
      <p:sp>
        <p:nvSpPr>
          <p:cNvPr id="3" name="Tijdelijke aanduiding voor inhoud 2">
            <a:extLst>
              <a:ext uri="{FF2B5EF4-FFF2-40B4-BE49-F238E27FC236}">
                <a16:creationId xmlns:a16="http://schemas.microsoft.com/office/drawing/2014/main" id="{C7DB0EAB-6630-4A43-9D3D-5FD13575E3D3}"/>
              </a:ext>
            </a:extLst>
          </p:cNvPr>
          <p:cNvSpPr>
            <a:spLocks noGrp="1"/>
          </p:cNvSpPr>
          <p:nvPr>
            <p:ph idx="1"/>
          </p:nvPr>
        </p:nvSpPr>
        <p:spPr>
          <a:xfrm>
            <a:off x="1097280" y="1845733"/>
            <a:ext cx="7355344" cy="4725663"/>
          </a:xfrm>
        </p:spPr>
        <p:txBody>
          <a:bodyPr>
            <a:normAutofit/>
          </a:bodyPr>
          <a:lstStyle/>
          <a:p>
            <a:pPr marL="0" indent="0">
              <a:buNone/>
            </a:pPr>
            <a:endParaRPr lang="nl-NL" sz="1800" i="1" dirty="0">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lang="nl-NL" sz="1800" i="1" dirty="0">
              <a:latin typeface="Calibri" panose="020F0502020204030204" pitchFamily="34" charset="0"/>
              <a:cs typeface="Times New Roman" panose="02020603050405020304" pitchFamily="18" charset="0"/>
            </a:endParaRPr>
          </a:p>
        </p:txBody>
      </p:sp>
      <p:pic>
        <p:nvPicPr>
          <p:cNvPr id="4" name="Tijdelijke aanduiding voor inhoud 4">
            <a:extLst>
              <a:ext uri="{FF2B5EF4-FFF2-40B4-BE49-F238E27FC236}">
                <a16:creationId xmlns:a16="http://schemas.microsoft.com/office/drawing/2014/main" id="{6373E151-6948-41B7-BE4C-EC4FFC1BD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7015" y="2006254"/>
            <a:ext cx="2681816" cy="4022725"/>
          </a:xfrm>
          <a:prstGeom prst="rect">
            <a:avLst/>
          </a:prstGeom>
        </p:spPr>
      </p:pic>
      <p:sp>
        <p:nvSpPr>
          <p:cNvPr id="5" name="Tijdelijke aanduiding voor inhoud 5">
            <a:extLst>
              <a:ext uri="{FF2B5EF4-FFF2-40B4-BE49-F238E27FC236}">
                <a16:creationId xmlns:a16="http://schemas.microsoft.com/office/drawing/2014/main" id="{6750178F-BFAE-42DF-8BA3-ED67C6B8D464}"/>
              </a:ext>
            </a:extLst>
          </p:cNvPr>
          <p:cNvSpPr txBox="1">
            <a:spLocks/>
          </p:cNvSpPr>
          <p:nvPr/>
        </p:nvSpPr>
        <p:spPr>
          <a:xfrm>
            <a:off x="1097280" y="2006254"/>
            <a:ext cx="6240222" cy="4978286"/>
          </a:xfrm>
          <a:prstGeom prst="rect">
            <a:avLst/>
          </a:prstGeom>
          <a:noFill/>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nl-NL" sz="2500" dirty="0"/>
              <a:t>Inademen door je neus</a:t>
            </a:r>
          </a:p>
          <a:p>
            <a:pPr marL="285750" indent="-285750">
              <a:buFont typeface="Arial" panose="020B0604020202020204" pitchFamily="34" charset="0"/>
              <a:buChar char="•"/>
            </a:pPr>
            <a:r>
              <a:rPr lang="nl-NL" sz="2500" dirty="0"/>
              <a:t>Bij het inademen zet je buik uit (ballon laten vollopen) </a:t>
            </a:r>
          </a:p>
          <a:p>
            <a:pPr marL="285750" indent="-285750">
              <a:buFont typeface="Arial" panose="020B0604020202020204" pitchFamily="34" charset="0"/>
              <a:buChar char="•"/>
            </a:pPr>
            <a:r>
              <a:rPr lang="nl-NL" sz="2500" dirty="0"/>
              <a:t>Langzaam uitademen, eventueel met handen op je buik </a:t>
            </a:r>
          </a:p>
          <a:p>
            <a:pPr marL="285750" indent="-285750">
              <a:buFont typeface="Arial" panose="020B0604020202020204" pitchFamily="34" charset="0"/>
              <a:buChar char="•"/>
            </a:pPr>
            <a:r>
              <a:rPr lang="nl-NL" sz="2500" dirty="0"/>
              <a:t>Tel hoe lang je in- en uitademt. In het begin 3 sec in, 1 sec vasthouden, 3 sec uit. </a:t>
            </a:r>
          </a:p>
          <a:p>
            <a:pPr marL="285750" indent="-285750">
              <a:buFont typeface="Arial" panose="020B0604020202020204" pitchFamily="34" charset="0"/>
              <a:buChar char="•"/>
            </a:pPr>
            <a:r>
              <a:rPr lang="nl-NL" sz="2500" dirty="0"/>
              <a:t>Probeer vervolgens je uitademing steeds verder op te rekken</a:t>
            </a:r>
          </a:p>
          <a:p>
            <a:pPr marL="285750" indent="-285750">
              <a:buFont typeface="Arial" panose="020B0604020202020204" pitchFamily="34" charset="0"/>
              <a:buChar char="•"/>
            </a:pPr>
            <a:endParaRPr lang="nl-NL" sz="2500" dirty="0"/>
          </a:p>
          <a:p>
            <a:pPr marL="285750" indent="-285750">
              <a:buFont typeface="Arial" panose="020B0604020202020204" pitchFamily="34" charset="0"/>
              <a:buChar char="•"/>
            </a:pPr>
            <a:endParaRPr lang="nl-NL" sz="2500" dirty="0"/>
          </a:p>
        </p:txBody>
      </p:sp>
    </p:spTree>
    <p:extLst>
      <p:ext uri="{BB962C8B-B14F-4D97-AF65-F5344CB8AC3E}">
        <p14:creationId xmlns:p14="http://schemas.microsoft.com/office/powerpoint/2010/main" val="1462499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58F4CF-80D5-4DC9-97DD-2DA664836B2D}"/>
              </a:ext>
            </a:extLst>
          </p:cNvPr>
          <p:cNvSpPr>
            <a:spLocks noGrp="1"/>
          </p:cNvSpPr>
          <p:nvPr>
            <p:ph type="title"/>
          </p:nvPr>
        </p:nvSpPr>
        <p:spPr/>
        <p:txBody>
          <a:bodyPr/>
          <a:lstStyle/>
          <a:p>
            <a:r>
              <a:rPr lang="nl-NL" dirty="0"/>
              <a:t>Omgaan met spanning</a:t>
            </a:r>
          </a:p>
        </p:txBody>
      </p:sp>
      <p:sp>
        <p:nvSpPr>
          <p:cNvPr id="6" name="Tijdelijke aanduiding voor inhoud 5">
            <a:extLst>
              <a:ext uri="{FF2B5EF4-FFF2-40B4-BE49-F238E27FC236}">
                <a16:creationId xmlns:a16="http://schemas.microsoft.com/office/drawing/2014/main" id="{D2956DE7-8808-4D93-88CD-798118345EE8}"/>
              </a:ext>
            </a:extLst>
          </p:cNvPr>
          <p:cNvSpPr txBox="1">
            <a:spLocks noGrp="1"/>
          </p:cNvSpPr>
          <p:nvPr>
            <p:ph idx="1"/>
          </p:nvPr>
        </p:nvSpPr>
        <p:spPr>
          <a:xfrm>
            <a:off x="1097280" y="2129157"/>
            <a:ext cx="5697059" cy="5903154"/>
          </a:xfrm>
          <a:prstGeom prst="rect">
            <a:avLst/>
          </a:prstGeom>
          <a:noFill/>
        </p:spPr>
        <p:txBody>
          <a:bodyPr wrap="square" rtlCol="0">
            <a:spAutoFit/>
          </a:bodyPr>
          <a:lstStyle/>
          <a:p>
            <a:pPr marL="285750" indent="-285750">
              <a:buFont typeface="Arial" panose="020B0604020202020204" pitchFamily="34" charset="0"/>
              <a:buChar char="•"/>
            </a:pPr>
            <a:r>
              <a:rPr lang="nl-NL" sz="2500" dirty="0"/>
              <a:t>Acceptatie: wedstrijdspanning hoort erbij </a:t>
            </a:r>
          </a:p>
          <a:p>
            <a:pPr marL="578358" lvl="1" indent="-285750">
              <a:buFont typeface="Arial" panose="020B0604020202020204" pitchFamily="34" charset="0"/>
              <a:buChar char="•"/>
            </a:pPr>
            <a:r>
              <a:rPr lang="nl-NL" sz="2400" dirty="0"/>
              <a:t>Je tegenstanders hebben het ook </a:t>
            </a:r>
            <a:endParaRPr lang="nl-NL" sz="2300" dirty="0"/>
          </a:p>
          <a:p>
            <a:pPr marL="285750" indent="-285750">
              <a:buFont typeface="Arial" panose="020B0604020202020204" pitchFamily="34" charset="0"/>
              <a:buChar char="•"/>
            </a:pPr>
            <a:r>
              <a:rPr lang="nl-NL" sz="2500" dirty="0"/>
              <a:t>Wedstrijdspanning is niet per se slecht</a:t>
            </a:r>
          </a:p>
          <a:p>
            <a:pPr marL="578358" lvl="1" indent="-285750">
              <a:buFont typeface="Arial" panose="020B0604020202020204" pitchFamily="34" charset="0"/>
              <a:buChar char="•"/>
            </a:pPr>
            <a:r>
              <a:rPr lang="nl-NL" sz="2300" dirty="0"/>
              <a:t>Kan ook voor betere prestaties zorgen</a:t>
            </a:r>
          </a:p>
          <a:p>
            <a:pPr marL="285750" indent="-285750">
              <a:buFont typeface="Arial" panose="020B0604020202020204" pitchFamily="34" charset="0"/>
              <a:buChar char="•"/>
            </a:pPr>
            <a:r>
              <a:rPr lang="nl-NL" sz="2500" dirty="0"/>
              <a:t>Je kan je spanningsniveau reguleren</a:t>
            </a:r>
          </a:p>
          <a:p>
            <a:pPr marL="578358" lvl="1" indent="-285750">
              <a:buFont typeface="Arial" panose="020B0604020202020204" pitchFamily="34" charset="0"/>
              <a:buChar char="•"/>
            </a:pPr>
            <a:r>
              <a:rPr lang="nl-NL" sz="2300" dirty="0"/>
              <a:t>Ontspanningsoefeningen, visualisatie, ademhalingsoefeningen, etc. </a:t>
            </a:r>
          </a:p>
          <a:p>
            <a:pPr marL="285750" indent="-285750">
              <a:buFont typeface="Arial" panose="020B0604020202020204" pitchFamily="34" charset="0"/>
              <a:buChar char="•"/>
            </a:pPr>
            <a:r>
              <a:rPr lang="nl-NL" sz="2500" dirty="0"/>
              <a:t>Je kan wennen aan spanning</a:t>
            </a:r>
          </a:p>
          <a:p>
            <a:pPr marL="578358" lvl="1" indent="-285750">
              <a:buFont typeface="Arial" panose="020B0604020202020204" pitchFamily="34" charset="0"/>
              <a:buChar char="•"/>
            </a:pPr>
            <a:r>
              <a:rPr lang="nl-NL" sz="2300" dirty="0"/>
              <a:t>Door te trainen onder druk</a:t>
            </a:r>
          </a:p>
          <a:p>
            <a:pPr marL="285750" indent="-285750">
              <a:buFont typeface="Arial" panose="020B0604020202020204" pitchFamily="34" charset="0"/>
              <a:buChar char="•"/>
            </a:pPr>
            <a:endParaRPr lang="nl-NL" sz="2500" dirty="0"/>
          </a:p>
          <a:p>
            <a:pPr marL="292608" lvl="1" indent="0">
              <a:buNone/>
            </a:pPr>
            <a:endParaRPr lang="nl-NL" sz="2300" dirty="0"/>
          </a:p>
          <a:p>
            <a:pPr marL="285750" indent="-285750">
              <a:buFont typeface="Arial" panose="020B0604020202020204" pitchFamily="34" charset="0"/>
              <a:buChar char="•"/>
            </a:pPr>
            <a:endParaRPr lang="nl-NL" sz="2500" dirty="0"/>
          </a:p>
          <a:p>
            <a:pPr marL="285750" indent="-285750">
              <a:buFont typeface="Arial" panose="020B0604020202020204" pitchFamily="34" charset="0"/>
              <a:buChar char="•"/>
            </a:pPr>
            <a:endParaRPr lang="nl-NL" sz="2500" dirty="0"/>
          </a:p>
        </p:txBody>
      </p:sp>
      <p:pic>
        <p:nvPicPr>
          <p:cNvPr id="7" name="Afbeelding 6">
            <a:extLst>
              <a:ext uri="{FF2B5EF4-FFF2-40B4-BE49-F238E27FC236}">
                <a16:creationId xmlns:a16="http://schemas.microsoft.com/office/drawing/2014/main" id="{A34EDE90-3DA0-4E89-9037-D00165E1B2B4}"/>
              </a:ext>
            </a:extLst>
          </p:cNvPr>
          <p:cNvPicPr>
            <a:picLocks noChangeAspect="1"/>
          </p:cNvPicPr>
          <p:nvPr/>
        </p:nvPicPr>
        <p:blipFill>
          <a:blip r:embed="rId3"/>
          <a:stretch>
            <a:fillRect/>
          </a:stretch>
        </p:blipFill>
        <p:spPr>
          <a:xfrm>
            <a:off x="7701986" y="2905530"/>
            <a:ext cx="3638019" cy="2430399"/>
          </a:xfrm>
          <a:prstGeom prst="rect">
            <a:avLst/>
          </a:prstGeom>
        </p:spPr>
      </p:pic>
    </p:spTree>
    <p:extLst>
      <p:ext uri="{BB962C8B-B14F-4D97-AF65-F5344CB8AC3E}">
        <p14:creationId xmlns:p14="http://schemas.microsoft.com/office/powerpoint/2010/main" val="14457694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1B810-45AE-4C0C-8ADC-7921750FA005}"/>
              </a:ext>
            </a:extLst>
          </p:cNvPr>
          <p:cNvSpPr>
            <a:spLocks noGrp="1"/>
          </p:cNvSpPr>
          <p:nvPr>
            <p:ph type="ctrTitle"/>
          </p:nvPr>
        </p:nvSpPr>
        <p:spPr>
          <a:xfrm>
            <a:off x="1100051" y="1000022"/>
            <a:ext cx="9440034" cy="1828801"/>
          </a:xfrm>
        </p:spPr>
        <p:txBody>
          <a:bodyPr>
            <a:normAutofit/>
          </a:bodyPr>
          <a:lstStyle/>
          <a:p>
            <a:r>
              <a:rPr lang="nl-NL" dirty="0"/>
              <a:t>Vragen? </a:t>
            </a:r>
          </a:p>
        </p:txBody>
      </p:sp>
      <p:sp>
        <p:nvSpPr>
          <p:cNvPr id="25" name="Ondertitel 24">
            <a:extLst>
              <a:ext uri="{FF2B5EF4-FFF2-40B4-BE49-F238E27FC236}">
                <a16:creationId xmlns:a16="http://schemas.microsoft.com/office/drawing/2014/main" id="{E54AE61E-4D68-4FD8-AE55-26BE6C0879CC}"/>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3463339622"/>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4BE45-0FB8-4B2F-86FF-0DEEECC7D659}"/>
              </a:ext>
            </a:extLst>
          </p:cNvPr>
          <p:cNvSpPr>
            <a:spLocks noGrp="1"/>
          </p:cNvSpPr>
          <p:nvPr>
            <p:ph type="title"/>
          </p:nvPr>
        </p:nvSpPr>
        <p:spPr/>
        <p:txBody>
          <a:bodyPr/>
          <a:lstStyle/>
          <a:p>
            <a:r>
              <a:rPr lang="nl-NL" dirty="0"/>
              <a:t>Individuele begeleiding</a:t>
            </a:r>
          </a:p>
        </p:txBody>
      </p:sp>
      <p:pic>
        <p:nvPicPr>
          <p:cNvPr id="6" name="Afbeelding 5">
            <a:extLst>
              <a:ext uri="{FF2B5EF4-FFF2-40B4-BE49-F238E27FC236}">
                <a16:creationId xmlns:a16="http://schemas.microsoft.com/office/drawing/2014/main" id="{C40CECC0-2DE5-40C8-8196-C98A632EFC50}"/>
              </a:ext>
            </a:extLst>
          </p:cNvPr>
          <p:cNvPicPr>
            <a:picLocks noChangeAspect="1"/>
          </p:cNvPicPr>
          <p:nvPr/>
        </p:nvPicPr>
        <p:blipFill>
          <a:blip r:embed="rId3"/>
          <a:stretch>
            <a:fillRect/>
          </a:stretch>
        </p:blipFill>
        <p:spPr>
          <a:xfrm>
            <a:off x="8249999" y="2001942"/>
            <a:ext cx="3448085" cy="3097818"/>
          </a:xfrm>
          <a:prstGeom prst="rect">
            <a:avLst/>
          </a:prstGeom>
        </p:spPr>
      </p:pic>
      <p:sp>
        <p:nvSpPr>
          <p:cNvPr id="7" name="Tijdelijke aanduiding voor inhoud 2">
            <a:extLst>
              <a:ext uri="{FF2B5EF4-FFF2-40B4-BE49-F238E27FC236}">
                <a16:creationId xmlns:a16="http://schemas.microsoft.com/office/drawing/2014/main" id="{F8DE4A48-ACB4-45FB-9BC1-7B7535280D34}"/>
              </a:ext>
            </a:extLst>
          </p:cNvPr>
          <p:cNvSpPr>
            <a:spLocks noGrp="1"/>
          </p:cNvSpPr>
          <p:nvPr>
            <p:ph idx="1"/>
          </p:nvPr>
        </p:nvSpPr>
        <p:spPr>
          <a:xfrm>
            <a:off x="1196052" y="2118168"/>
            <a:ext cx="4342821" cy="4023360"/>
          </a:xfrm>
        </p:spPr>
        <p:txBody>
          <a:bodyPr>
            <a:normAutofit fontScale="85000" lnSpcReduction="20000"/>
          </a:bodyPr>
          <a:lstStyle/>
          <a:p>
            <a:pPr fontAlgn="base">
              <a:buFont typeface="Arial" panose="020B0604020202020204" pitchFamily="34" charset="0"/>
              <a:buChar char="•"/>
            </a:pPr>
            <a:r>
              <a:rPr lang="nl-NL" sz="2500" dirty="0">
                <a:effectLst/>
              </a:rPr>
              <a:t> Omgang met spanning/druk</a:t>
            </a:r>
          </a:p>
          <a:p>
            <a:pPr fontAlgn="base">
              <a:buFont typeface="Arial" panose="020B0604020202020204" pitchFamily="34" charset="0"/>
              <a:buChar char="•"/>
            </a:pPr>
            <a:r>
              <a:rPr lang="nl-NL" sz="2500" dirty="0">
                <a:effectLst/>
              </a:rPr>
              <a:t> Omgang met tegenslagen</a:t>
            </a:r>
          </a:p>
          <a:p>
            <a:pPr fontAlgn="base">
              <a:buFont typeface="Arial" panose="020B0604020202020204" pitchFamily="34" charset="0"/>
              <a:buChar char="•"/>
            </a:pPr>
            <a:r>
              <a:rPr lang="nl-NL" sz="2500" dirty="0">
                <a:effectLst/>
              </a:rPr>
              <a:t> Concentratie en focus</a:t>
            </a:r>
          </a:p>
          <a:p>
            <a:pPr fontAlgn="base">
              <a:buFont typeface="Arial" panose="020B0604020202020204" pitchFamily="34" charset="0"/>
              <a:buChar char="•"/>
            </a:pPr>
            <a:r>
              <a:rPr lang="nl-NL" sz="2500" dirty="0">
                <a:effectLst/>
              </a:rPr>
              <a:t> Het stellen van de juiste doelen</a:t>
            </a:r>
          </a:p>
          <a:p>
            <a:pPr fontAlgn="base">
              <a:buFont typeface="Arial" panose="020B0604020202020204" pitchFamily="34" charset="0"/>
              <a:buChar char="•"/>
            </a:pPr>
            <a:r>
              <a:rPr lang="nl-NL" sz="2500" dirty="0">
                <a:effectLst/>
              </a:rPr>
              <a:t> Visualiseren</a:t>
            </a:r>
          </a:p>
          <a:p>
            <a:pPr fontAlgn="base">
              <a:buFont typeface="Arial" panose="020B0604020202020204" pitchFamily="34" charset="0"/>
              <a:buChar char="•"/>
            </a:pPr>
            <a:r>
              <a:rPr lang="nl-NL" sz="2500" dirty="0"/>
              <a:t> Motivatie</a:t>
            </a:r>
          </a:p>
          <a:p>
            <a:pPr fontAlgn="base">
              <a:buFont typeface="Arial" panose="020B0604020202020204" pitchFamily="34" charset="0"/>
              <a:buChar char="•"/>
            </a:pPr>
            <a:r>
              <a:rPr lang="nl-NL" sz="2500" dirty="0"/>
              <a:t> Zelfvertrouwen</a:t>
            </a:r>
          </a:p>
          <a:p>
            <a:pPr fontAlgn="base">
              <a:buFont typeface="Arial" panose="020B0604020202020204" pitchFamily="34" charset="0"/>
              <a:buChar char="•"/>
            </a:pPr>
            <a:r>
              <a:rPr lang="nl-NL" sz="2500" dirty="0"/>
              <a:t> Zelfspraak/gedachtes</a:t>
            </a:r>
          </a:p>
          <a:p>
            <a:pPr fontAlgn="base">
              <a:buFont typeface="Arial" panose="020B0604020202020204" pitchFamily="34" charset="0"/>
              <a:buChar char="•"/>
            </a:pPr>
            <a:r>
              <a:rPr lang="nl-NL" sz="2500" dirty="0"/>
              <a:t> Herstel en ontspanning</a:t>
            </a:r>
          </a:p>
          <a:p>
            <a:pPr fontAlgn="base">
              <a:buFont typeface="Arial" panose="020B0604020202020204" pitchFamily="34" charset="0"/>
              <a:buChar char="•"/>
            </a:pPr>
            <a:r>
              <a:rPr lang="nl-NL" sz="2500" dirty="0"/>
              <a:t> In de ‘flow’ komen</a:t>
            </a:r>
          </a:p>
          <a:p>
            <a:pPr fontAlgn="base">
              <a:buFont typeface="Arial" panose="020B0604020202020204" pitchFamily="34" charset="0"/>
              <a:buChar char="•"/>
            </a:pPr>
            <a:endParaRPr lang="nl-NL" sz="2500" dirty="0">
              <a:effectLst/>
            </a:endParaRPr>
          </a:p>
        </p:txBody>
      </p:sp>
      <p:pic>
        <p:nvPicPr>
          <p:cNvPr id="8" name="Tijdelijke aanduiding voor inhoud 5">
            <a:extLst>
              <a:ext uri="{FF2B5EF4-FFF2-40B4-BE49-F238E27FC236}">
                <a16:creationId xmlns:a16="http://schemas.microsoft.com/office/drawing/2014/main" id="{78A4E371-7EF5-4C5B-8901-70D2DD4AF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1627" y="2874762"/>
            <a:ext cx="2185617" cy="1352177"/>
          </a:xfrm>
          <a:prstGeom prst="rect">
            <a:avLst/>
          </a:prstGeom>
        </p:spPr>
      </p:pic>
      <p:sp>
        <p:nvSpPr>
          <p:cNvPr id="9" name="Tekstvak 8">
            <a:extLst>
              <a:ext uri="{FF2B5EF4-FFF2-40B4-BE49-F238E27FC236}">
                <a16:creationId xmlns:a16="http://schemas.microsoft.com/office/drawing/2014/main" id="{DCFD7643-23ED-4E29-BD51-14413AFDF7EC}"/>
              </a:ext>
            </a:extLst>
          </p:cNvPr>
          <p:cNvSpPr txBox="1"/>
          <p:nvPr/>
        </p:nvSpPr>
        <p:spPr>
          <a:xfrm>
            <a:off x="6096000" y="5364341"/>
            <a:ext cx="5420810" cy="446276"/>
          </a:xfrm>
          <a:prstGeom prst="rect">
            <a:avLst/>
          </a:prstGeom>
          <a:noFill/>
        </p:spPr>
        <p:txBody>
          <a:bodyPr wrap="square" rtlCol="0">
            <a:spAutoFit/>
          </a:bodyPr>
          <a:lstStyle/>
          <a:p>
            <a:r>
              <a:rPr lang="nl-NL" sz="2300" dirty="0"/>
              <a:t>Sportpsychologen door heel Nederland</a:t>
            </a:r>
          </a:p>
        </p:txBody>
      </p:sp>
    </p:spTree>
    <p:extLst>
      <p:ext uri="{BB962C8B-B14F-4D97-AF65-F5344CB8AC3E}">
        <p14:creationId xmlns:p14="http://schemas.microsoft.com/office/powerpoint/2010/main" val="183861682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al 8">
            <a:extLst>
              <a:ext uri="{FF2B5EF4-FFF2-40B4-BE49-F238E27FC236}">
                <a16:creationId xmlns:a16="http://schemas.microsoft.com/office/drawing/2014/main" id="{95C192AC-CF18-4E3B-B7DC-B9EEFF6E71AE}"/>
              </a:ext>
            </a:extLst>
          </p:cNvPr>
          <p:cNvSpPr/>
          <p:nvPr/>
        </p:nvSpPr>
        <p:spPr>
          <a:xfrm>
            <a:off x="671330" y="3429000"/>
            <a:ext cx="4988689" cy="716023"/>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7" name="Ovaal 6">
            <a:extLst>
              <a:ext uri="{FF2B5EF4-FFF2-40B4-BE49-F238E27FC236}">
                <a16:creationId xmlns:a16="http://schemas.microsoft.com/office/drawing/2014/main" id="{055905A2-D999-4CCB-857C-8AD621609878}"/>
              </a:ext>
            </a:extLst>
          </p:cNvPr>
          <p:cNvSpPr/>
          <p:nvPr/>
        </p:nvSpPr>
        <p:spPr>
          <a:xfrm>
            <a:off x="671330" y="2307638"/>
            <a:ext cx="4988689" cy="716023"/>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F9FA0A2-FAFF-4E84-8B59-B1681A35848E}"/>
              </a:ext>
            </a:extLst>
          </p:cNvPr>
          <p:cNvSpPr>
            <a:spLocks noGrp="1"/>
          </p:cNvSpPr>
          <p:nvPr>
            <p:ph type="title"/>
          </p:nvPr>
        </p:nvSpPr>
        <p:spPr/>
        <p:txBody>
          <a:bodyPr/>
          <a:lstStyle/>
          <a:p>
            <a:r>
              <a:rPr lang="nl-NL" dirty="0"/>
              <a:t>Mentale training</a:t>
            </a:r>
          </a:p>
        </p:txBody>
      </p:sp>
      <p:sp>
        <p:nvSpPr>
          <p:cNvPr id="3" name="Tijdelijke aanduiding voor inhoud 2">
            <a:extLst>
              <a:ext uri="{FF2B5EF4-FFF2-40B4-BE49-F238E27FC236}">
                <a16:creationId xmlns:a16="http://schemas.microsoft.com/office/drawing/2014/main" id="{E21574F1-5B74-44E8-B658-9E5CC23C010E}"/>
              </a:ext>
            </a:extLst>
          </p:cNvPr>
          <p:cNvSpPr>
            <a:spLocks noGrp="1"/>
          </p:cNvSpPr>
          <p:nvPr>
            <p:ph idx="1"/>
          </p:nvPr>
        </p:nvSpPr>
        <p:spPr>
          <a:xfrm>
            <a:off x="1317199" y="2548037"/>
            <a:ext cx="4342821" cy="4023360"/>
          </a:xfrm>
        </p:spPr>
        <p:txBody>
          <a:bodyPr>
            <a:normAutofit/>
          </a:bodyPr>
          <a:lstStyle/>
          <a:p>
            <a:pPr fontAlgn="base">
              <a:buFont typeface="Arial" panose="020B0604020202020204" pitchFamily="34" charset="0"/>
              <a:buChar char="•"/>
            </a:pPr>
            <a:r>
              <a:rPr lang="nl-NL" sz="2500" dirty="0">
                <a:effectLst/>
              </a:rPr>
              <a:t> Omgang met spanning/druk</a:t>
            </a:r>
          </a:p>
          <a:p>
            <a:pPr fontAlgn="base">
              <a:buFont typeface="Arial" panose="020B0604020202020204" pitchFamily="34" charset="0"/>
              <a:buChar char="•"/>
            </a:pPr>
            <a:r>
              <a:rPr lang="nl-NL" sz="2500" dirty="0">
                <a:effectLst/>
              </a:rPr>
              <a:t> Omgang met tegenslagen</a:t>
            </a:r>
          </a:p>
          <a:p>
            <a:pPr fontAlgn="base">
              <a:buFont typeface="Arial" panose="020B0604020202020204" pitchFamily="34" charset="0"/>
              <a:buChar char="•"/>
            </a:pPr>
            <a:r>
              <a:rPr lang="nl-NL" sz="2500" dirty="0">
                <a:effectLst/>
              </a:rPr>
              <a:t> Concentratie en focus</a:t>
            </a:r>
          </a:p>
          <a:p>
            <a:pPr fontAlgn="base">
              <a:buFont typeface="Arial" panose="020B0604020202020204" pitchFamily="34" charset="0"/>
              <a:buChar char="•"/>
            </a:pPr>
            <a:r>
              <a:rPr lang="nl-NL" sz="2500" dirty="0">
                <a:effectLst/>
              </a:rPr>
              <a:t> Het stellen van de juiste doelen</a:t>
            </a:r>
          </a:p>
          <a:p>
            <a:pPr fontAlgn="base">
              <a:buFont typeface="Arial" panose="020B0604020202020204" pitchFamily="34" charset="0"/>
              <a:buChar char="•"/>
            </a:pPr>
            <a:r>
              <a:rPr lang="nl-NL" sz="2500" dirty="0">
                <a:effectLst/>
              </a:rPr>
              <a:t> Visualiseren</a:t>
            </a:r>
          </a:p>
        </p:txBody>
      </p:sp>
      <p:sp>
        <p:nvSpPr>
          <p:cNvPr id="6" name="Tijdelijke aanduiding voor inhoud 2">
            <a:extLst>
              <a:ext uri="{FF2B5EF4-FFF2-40B4-BE49-F238E27FC236}">
                <a16:creationId xmlns:a16="http://schemas.microsoft.com/office/drawing/2014/main" id="{72EAFEC2-5F10-49FF-838E-B8EE968BDCCC}"/>
              </a:ext>
            </a:extLst>
          </p:cNvPr>
          <p:cNvSpPr txBox="1">
            <a:spLocks/>
          </p:cNvSpPr>
          <p:nvPr/>
        </p:nvSpPr>
        <p:spPr>
          <a:xfrm>
            <a:off x="6531982" y="2548037"/>
            <a:ext cx="4342821"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buFont typeface="Arial" panose="020B0604020202020204" pitchFamily="34" charset="0"/>
              <a:buChar char="•"/>
            </a:pPr>
            <a:r>
              <a:rPr lang="nl-NL" sz="2500" dirty="0"/>
              <a:t> Motivatie</a:t>
            </a:r>
          </a:p>
          <a:p>
            <a:pPr fontAlgn="base">
              <a:buFont typeface="Arial" panose="020B0604020202020204" pitchFamily="34" charset="0"/>
              <a:buChar char="•"/>
            </a:pPr>
            <a:r>
              <a:rPr lang="nl-NL" sz="2500" dirty="0"/>
              <a:t> Zelfvertrouwen</a:t>
            </a:r>
          </a:p>
          <a:p>
            <a:pPr fontAlgn="base">
              <a:buFont typeface="Arial" panose="020B0604020202020204" pitchFamily="34" charset="0"/>
              <a:buChar char="•"/>
            </a:pPr>
            <a:r>
              <a:rPr lang="nl-NL" sz="2500" dirty="0"/>
              <a:t> Zelfspraak/gedachtes</a:t>
            </a:r>
          </a:p>
          <a:p>
            <a:pPr fontAlgn="base">
              <a:buFont typeface="Arial" panose="020B0604020202020204" pitchFamily="34" charset="0"/>
              <a:buChar char="•"/>
            </a:pPr>
            <a:r>
              <a:rPr lang="nl-NL" sz="2500" dirty="0"/>
              <a:t> Herstel en ontspanning</a:t>
            </a:r>
          </a:p>
          <a:p>
            <a:pPr fontAlgn="base">
              <a:buFont typeface="Arial" panose="020B0604020202020204" pitchFamily="34" charset="0"/>
              <a:buChar char="•"/>
            </a:pPr>
            <a:r>
              <a:rPr lang="nl-NL" sz="2500" dirty="0"/>
              <a:t> In de ‘flow’ komen</a:t>
            </a:r>
          </a:p>
        </p:txBody>
      </p:sp>
    </p:spTree>
    <p:extLst>
      <p:ext uri="{BB962C8B-B14F-4D97-AF65-F5344CB8AC3E}">
        <p14:creationId xmlns:p14="http://schemas.microsoft.com/office/powerpoint/2010/main" val="218018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C038E-6006-4704-8ACF-9ECE1AD2A903}"/>
              </a:ext>
            </a:extLst>
          </p:cNvPr>
          <p:cNvSpPr>
            <a:spLocks noGrp="1"/>
          </p:cNvSpPr>
          <p:nvPr>
            <p:ph type="title"/>
          </p:nvPr>
        </p:nvSpPr>
        <p:spPr/>
        <p:txBody>
          <a:bodyPr/>
          <a:lstStyle/>
          <a:p>
            <a:r>
              <a:rPr lang="nl-NL" dirty="0"/>
              <a:t>De ballon</a:t>
            </a:r>
          </a:p>
        </p:txBody>
      </p:sp>
      <p:pic>
        <p:nvPicPr>
          <p:cNvPr id="5" name="Tijdelijke aanduiding voor inhoud 4">
            <a:extLst>
              <a:ext uri="{FF2B5EF4-FFF2-40B4-BE49-F238E27FC236}">
                <a16:creationId xmlns:a16="http://schemas.microsoft.com/office/drawing/2014/main" id="{22C88605-6A7B-435E-A800-3EE70EDAB0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5572" y="2019100"/>
            <a:ext cx="2681816" cy="4022725"/>
          </a:xfrm>
        </p:spPr>
      </p:pic>
    </p:spTree>
    <p:extLst>
      <p:ext uri="{BB962C8B-B14F-4D97-AF65-F5344CB8AC3E}">
        <p14:creationId xmlns:p14="http://schemas.microsoft.com/office/powerpoint/2010/main" val="112810256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1B810-45AE-4C0C-8ADC-7921750FA005}"/>
              </a:ext>
            </a:extLst>
          </p:cNvPr>
          <p:cNvSpPr>
            <a:spLocks noGrp="1"/>
          </p:cNvSpPr>
          <p:nvPr>
            <p:ph type="ctrTitle"/>
          </p:nvPr>
        </p:nvSpPr>
        <p:spPr>
          <a:xfrm>
            <a:off x="1100051" y="1000022"/>
            <a:ext cx="9440034" cy="1828801"/>
          </a:xfrm>
        </p:spPr>
        <p:txBody>
          <a:bodyPr>
            <a:normAutofit/>
          </a:bodyPr>
          <a:lstStyle/>
          <a:p>
            <a:r>
              <a:rPr lang="nl-NL" dirty="0"/>
              <a:t>Aandacht</a:t>
            </a:r>
          </a:p>
        </p:txBody>
      </p:sp>
      <p:sp>
        <p:nvSpPr>
          <p:cNvPr id="25" name="Ondertitel 24">
            <a:extLst>
              <a:ext uri="{FF2B5EF4-FFF2-40B4-BE49-F238E27FC236}">
                <a16:creationId xmlns:a16="http://schemas.microsoft.com/office/drawing/2014/main" id="{E54AE61E-4D68-4FD8-AE55-26BE6C0879CC}"/>
              </a:ext>
            </a:extLst>
          </p:cNvPr>
          <p:cNvSpPr>
            <a:spLocks noGrp="1"/>
          </p:cNvSpPr>
          <p:nvPr>
            <p:ph type="subTitle" idx="1"/>
          </p:nvPr>
        </p:nvSpPr>
        <p:spPr/>
        <p:txBody>
          <a:bodyPr>
            <a:normAutofit/>
          </a:bodyPr>
          <a:lstStyle/>
          <a:p>
            <a:r>
              <a:rPr lang="nl-NL" sz="3000" dirty="0"/>
              <a:t>“</a:t>
            </a:r>
            <a:r>
              <a:rPr lang="nl-NL" sz="3000" dirty="0" err="1"/>
              <a:t>where</a:t>
            </a:r>
            <a:r>
              <a:rPr lang="nl-NL" sz="3000" dirty="0"/>
              <a:t> </a:t>
            </a:r>
            <a:r>
              <a:rPr lang="nl-NL" sz="3000" dirty="0" err="1"/>
              <a:t>the</a:t>
            </a:r>
            <a:r>
              <a:rPr lang="nl-NL" sz="3000" dirty="0"/>
              <a:t> mind </a:t>
            </a:r>
            <a:r>
              <a:rPr lang="nl-NL" sz="3000" dirty="0" err="1"/>
              <a:t>goes</a:t>
            </a:r>
            <a:r>
              <a:rPr lang="nl-NL" sz="3000" dirty="0"/>
              <a:t>, </a:t>
            </a:r>
            <a:r>
              <a:rPr lang="nl-NL" sz="3000" dirty="0" err="1"/>
              <a:t>Everything</a:t>
            </a:r>
            <a:r>
              <a:rPr lang="nl-NL" sz="3000" dirty="0"/>
              <a:t> </a:t>
            </a:r>
            <a:r>
              <a:rPr lang="nl-NL" sz="3000" dirty="0" err="1"/>
              <a:t>follows</a:t>
            </a:r>
            <a:r>
              <a:rPr lang="nl-NL" sz="3000" dirty="0"/>
              <a:t>”</a:t>
            </a:r>
          </a:p>
        </p:txBody>
      </p:sp>
      <p:pic>
        <p:nvPicPr>
          <p:cNvPr id="6" name="Afbeelding 5" descr="Afbeelding met tekst&#10;&#10;Automatisch gegenereerde beschrijving">
            <a:extLst>
              <a:ext uri="{FF2B5EF4-FFF2-40B4-BE49-F238E27FC236}">
                <a16:creationId xmlns:a16="http://schemas.microsoft.com/office/drawing/2014/main" id="{2C0897BC-61B5-478B-A18F-C88500D9C73C}"/>
              </a:ext>
            </a:extLst>
          </p:cNvPr>
          <p:cNvPicPr>
            <a:picLocks noChangeAspect="1"/>
          </p:cNvPicPr>
          <p:nvPr/>
        </p:nvPicPr>
        <p:blipFill rotWithShape="1">
          <a:blip r:embed="rId2">
            <a:extLst>
              <a:ext uri="{28A0092B-C50C-407E-A947-70E740481C1C}">
                <a14:useLocalDpi xmlns:a14="http://schemas.microsoft.com/office/drawing/2010/main" val="0"/>
              </a:ext>
            </a:extLst>
          </a:blip>
          <a:srcRect l="-1" t="-754" r="73483"/>
          <a:stretch/>
        </p:blipFill>
        <p:spPr>
          <a:xfrm>
            <a:off x="10540085" y="234555"/>
            <a:ext cx="1486891" cy="1024825"/>
          </a:xfrm>
          <a:prstGeom prst="rect">
            <a:avLst/>
          </a:prstGeom>
        </p:spPr>
      </p:pic>
    </p:spTree>
    <p:extLst>
      <p:ext uri="{BB962C8B-B14F-4D97-AF65-F5344CB8AC3E}">
        <p14:creationId xmlns:p14="http://schemas.microsoft.com/office/powerpoint/2010/main" val="153065157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228C1-FE22-49E6-9817-2BF9F7FF51A7}"/>
              </a:ext>
            </a:extLst>
          </p:cNvPr>
          <p:cNvSpPr>
            <a:spLocks noGrp="1"/>
          </p:cNvSpPr>
          <p:nvPr>
            <p:ph type="title"/>
          </p:nvPr>
        </p:nvSpPr>
        <p:spPr/>
        <p:txBody>
          <a:bodyPr/>
          <a:lstStyle/>
          <a:p>
            <a:r>
              <a:rPr lang="nl-NL" dirty="0"/>
              <a:t>Aandacht </a:t>
            </a:r>
          </a:p>
        </p:txBody>
      </p:sp>
      <p:graphicFrame>
        <p:nvGraphicFramePr>
          <p:cNvPr id="4" name="Tijdelijke aanduiding voor inhoud 3">
            <a:extLst>
              <a:ext uri="{FF2B5EF4-FFF2-40B4-BE49-F238E27FC236}">
                <a16:creationId xmlns:a16="http://schemas.microsoft.com/office/drawing/2014/main" id="{95F8D6D6-9BF4-428C-92A8-C0BAD9688D78}"/>
              </a:ext>
            </a:extLst>
          </p:cNvPr>
          <p:cNvGraphicFramePr>
            <a:graphicFrameLocks noGrp="1"/>
          </p:cNvGraphicFramePr>
          <p:nvPr>
            <p:ph idx="1"/>
            <p:extLst>
              <p:ext uri="{D42A27DB-BD31-4B8C-83A1-F6EECF244321}">
                <p14:modId xmlns:p14="http://schemas.microsoft.com/office/powerpoint/2010/main" val="3050592017"/>
              </p:ext>
            </p:extLst>
          </p:nvPr>
        </p:nvGraphicFramePr>
        <p:xfrm>
          <a:off x="1066800" y="1737360"/>
          <a:ext cx="10058400" cy="4131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731597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B3EE6-1DC0-4926-8DAB-028AB796FBA8}"/>
              </a:ext>
            </a:extLst>
          </p:cNvPr>
          <p:cNvSpPr>
            <a:spLocks noGrp="1"/>
          </p:cNvSpPr>
          <p:nvPr>
            <p:ph type="title"/>
          </p:nvPr>
        </p:nvSpPr>
        <p:spPr/>
        <p:txBody>
          <a:bodyPr/>
          <a:lstStyle/>
          <a:p>
            <a:r>
              <a:rPr lang="nl-NL" dirty="0" err="1"/>
              <a:t>Aandachtsstijlen</a:t>
            </a:r>
            <a:endParaRPr lang="nl-NL" dirty="0"/>
          </a:p>
        </p:txBody>
      </p:sp>
      <p:graphicFrame>
        <p:nvGraphicFramePr>
          <p:cNvPr id="4" name="Tijdelijke aanduiding voor inhoud 3">
            <a:extLst>
              <a:ext uri="{FF2B5EF4-FFF2-40B4-BE49-F238E27FC236}">
                <a16:creationId xmlns:a16="http://schemas.microsoft.com/office/drawing/2014/main" id="{7E44867D-1F8D-4AA4-900F-3CC6E102CD7E}"/>
              </a:ext>
            </a:extLst>
          </p:cNvPr>
          <p:cNvGraphicFramePr>
            <a:graphicFrameLocks noGrp="1"/>
          </p:cNvGraphicFramePr>
          <p:nvPr>
            <p:ph idx="1"/>
            <p:extLst>
              <p:ext uri="{D42A27DB-BD31-4B8C-83A1-F6EECF244321}">
                <p14:modId xmlns:p14="http://schemas.microsoft.com/office/powerpoint/2010/main" val="274790886"/>
              </p:ext>
            </p:extLst>
          </p:nvPr>
        </p:nvGraphicFramePr>
        <p:xfrm>
          <a:off x="4239656" y="2183907"/>
          <a:ext cx="9609507" cy="3685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vak 5">
            <a:extLst>
              <a:ext uri="{FF2B5EF4-FFF2-40B4-BE49-F238E27FC236}">
                <a16:creationId xmlns:a16="http://schemas.microsoft.com/office/drawing/2014/main" id="{2E32D844-3B21-43B5-9D41-4322F3C4EDBB}"/>
              </a:ext>
            </a:extLst>
          </p:cNvPr>
          <p:cNvSpPr txBox="1"/>
          <p:nvPr/>
        </p:nvSpPr>
        <p:spPr>
          <a:xfrm>
            <a:off x="6391921" y="3841781"/>
            <a:ext cx="1837677" cy="369332"/>
          </a:xfrm>
          <a:prstGeom prst="rect">
            <a:avLst/>
          </a:prstGeom>
          <a:noFill/>
        </p:spPr>
        <p:txBody>
          <a:bodyPr wrap="square" rtlCol="0">
            <a:spAutoFit/>
          </a:bodyPr>
          <a:lstStyle/>
          <a:p>
            <a:r>
              <a:rPr lang="nl-NL" dirty="0"/>
              <a:t>Smal</a:t>
            </a:r>
          </a:p>
        </p:txBody>
      </p:sp>
      <p:sp>
        <p:nvSpPr>
          <p:cNvPr id="7" name="Tekstvak 6">
            <a:extLst>
              <a:ext uri="{FF2B5EF4-FFF2-40B4-BE49-F238E27FC236}">
                <a16:creationId xmlns:a16="http://schemas.microsoft.com/office/drawing/2014/main" id="{2749D2A9-02B4-4A15-8F3F-704580B897EA}"/>
              </a:ext>
            </a:extLst>
          </p:cNvPr>
          <p:cNvSpPr txBox="1"/>
          <p:nvPr/>
        </p:nvSpPr>
        <p:spPr>
          <a:xfrm>
            <a:off x="8683838" y="1737360"/>
            <a:ext cx="1837677" cy="369332"/>
          </a:xfrm>
          <a:prstGeom prst="rect">
            <a:avLst/>
          </a:prstGeom>
          <a:noFill/>
        </p:spPr>
        <p:txBody>
          <a:bodyPr wrap="square" rtlCol="0">
            <a:spAutoFit/>
          </a:bodyPr>
          <a:lstStyle/>
          <a:p>
            <a:r>
              <a:rPr lang="nl-NL" dirty="0"/>
              <a:t>Extern</a:t>
            </a:r>
          </a:p>
        </p:txBody>
      </p:sp>
      <p:sp>
        <p:nvSpPr>
          <p:cNvPr id="8" name="Tekstvak 7">
            <a:extLst>
              <a:ext uri="{FF2B5EF4-FFF2-40B4-BE49-F238E27FC236}">
                <a16:creationId xmlns:a16="http://schemas.microsoft.com/office/drawing/2014/main" id="{80659CC1-903E-4CB7-85A4-9759505EC2EB}"/>
              </a:ext>
            </a:extLst>
          </p:cNvPr>
          <p:cNvSpPr txBox="1"/>
          <p:nvPr/>
        </p:nvSpPr>
        <p:spPr>
          <a:xfrm>
            <a:off x="8683839" y="5889249"/>
            <a:ext cx="1837677" cy="369332"/>
          </a:xfrm>
          <a:prstGeom prst="rect">
            <a:avLst/>
          </a:prstGeom>
          <a:noFill/>
        </p:spPr>
        <p:txBody>
          <a:bodyPr wrap="square" rtlCol="0">
            <a:spAutoFit/>
          </a:bodyPr>
          <a:lstStyle/>
          <a:p>
            <a:r>
              <a:rPr lang="nl-NL" dirty="0"/>
              <a:t>Intern</a:t>
            </a:r>
          </a:p>
        </p:txBody>
      </p:sp>
      <p:sp>
        <p:nvSpPr>
          <p:cNvPr id="9" name="Tekstvak 8">
            <a:extLst>
              <a:ext uri="{FF2B5EF4-FFF2-40B4-BE49-F238E27FC236}">
                <a16:creationId xmlns:a16="http://schemas.microsoft.com/office/drawing/2014/main" id="{BFD7B15F-9910-48EE-9F92-860BF5F862C8}"/>
              </a:ext>
            </a:extLst>
          </p:cNvPr>
          <p:cNvSpPr txBox="1"/>
          <p:nvPr/>
        </p:nvSpPr>
        <p:spPr>
          <a:xfrm>
            <a:off x="10963920" y="3832904"/>
            <a:ext cx="1837677" cy="369332"/>
          </a:xfrm>
          <a:prstGeom prst="rect">
            <a:avLst/>
          </a:prstGeom>
          <a:noFill/>
        </p:spPr>
        <p:txBody>
          <a:bodyPr wrap="square" rtlCol="0">
            <a:spAutoFit/>
          </a:bodyPr>
          <a:lstStyle/>
          <a:p>
            <a:r>
              <a:rPr lang="nl-NL" dirty="0"/>
              <a:t>Breed</a:t>
            </a:r>
          </a:p>
        </p:txBody>
      </p:sp>
      <p:sp>
        <p:nvSpPr>
          <p:cNvPr id="10" name="Tekstvak 9">
            <a:extLst>
              <a:ext uri="{FF2B5EF4-FFF2-40B4-BE49-F238E27FC236}">
                <a16:creationId xmlns:a16="http://schemas.microsoft.com/office/drawing/2014/main" id="{86E812EC-F63C-439D-A3F2-FEE275D18699}"/>
              </a:ext>
            </a:extLst>
          </p:cNvPr>
          <p:cNvSpPr txBox="1"/>
          <p:nvPr/>
        </p:nvSpPr>
        <p:spPr>
          <a:xfrm>
            <a:off x="1097280" y="2106692"/>
            <a:ext cx="5560974" cy="4585871"/>
          </a:xfrm>
          <a:prstGeom prst="rect">
            <a:avLst/>
          </a:prstGeom>
          <a:noFill/>
        </p:spPr>
        <p:txBody>
          <a:bodyPr wrap="square" rtlCol="0">
            <a:spAutoFit/>
          </a:bodyPr>
          <a:lstStyle/>
          <a:p>
            <a:pPr marL="285750" indent="-285750">
              <a:buFont typeface="Arial" panose="020B0604020202020204" pitchFamily="34" charset="0"/>
              <a:buChar char="•"/>
            </a:pPr>
            <a:r>
              <a:rPr lang="nl-NL" sz="2200" dirty="0"/>
              <a:t>Iedereen heeft een eigen voorkeursstijl</a:t>
            </a:r>
          </a:p>
          <a:p>
            <a:r>
              <a:rPr lang="nl-NL" sz="2200" dirty="0"/>
              <a:t> </a:t>
            </a:r>
          </a:p>
          <a:p>
            <a:pPr marL="285750" indent="-285750">
              <a:buFont typeface="Arial" panose="020B0604020202020204" pitchFamily="34" charset="0"/>
              <a:buChar char="•"/>
            </a:pPr>
            <a:r>
              <a:rPr lang="nl-NL" sz="2200" dirty="0"/>
              <a:t>De voorkeursstijl kost het minst energie</a:t>
            </a:r>
          </a:p>
          <a:p>
            <a:pPr marL="742950" lvl="1" indent="-285750">
              <a:buFont typeface="Arial" panose="020B0604020202020204" pitchFamily="34" charset="0"/>
              <a:buChar char="•"/>
            </a:pPr>
            <a:r>
              <a:rPr lang="nl-NL" sz="2200" dirty="0"/>
              <a:t>Daardoor meer ruimte voor afleiders</a:t>
            </a:r>
          </a:p>
          <a:p>
            <a:pPr lvl="1"/>
            <a:r>
              <a:rPr lang="nl-NL" sz="2200" dirty="0"/>
              <a:t> </a:t>
            </a:r>
          </a:p>
          <a:p>
            <a:pPr marL="285750" indent="-285750">
              <a:buFont typeface="Arial" panose="020B0604020202020204" pitchFamily="34" charset="0"/>
              <a:buChar char="•"/>
            </a:pPr>
            <a:r>
              <a:rPr lang="nl-NL" sz="2200" dirty="0"/>
              <a:t>Tip: focussen op tegenovergestelde stijl</a:t>
            </a:r>
          </a:p>
          <a:p>
            <a:pPr marL="285750" indent="-285750">
              <a:buFont typeface="Arial" panose="020B0604020202020204" pitchFamily="34" charset="0"/>
              <a:buChar char="•"/>
            </a:pPr>
            <a:endParaRPr lang="nl-NL" sz="2200" dirty="0"/>
          </a:p>
          <a:p>
            <a:pPr marL="285750" indent="-285750">
              <a:buFont typeface="Arial" panose="020B0604020202020204" pitchFamily="34" charset="0"/>
              <a:buChar char="•"/>
            </a:pPr>
            <a:r>
              <a:rPr lang="nl-NL" sz="2200" dirty="0"/>
              <a:t>Bewustwording van aandacht:</a:t>
            </a:r>
          </a:p>
          <a:p>
            <a:pPr marL="742950" lvl="1" indent="-285750">
              <a:buFont typeface="Arial" panose="020B0604020202020204" pitchFamily="34" charset="0"/>
              <a:buChar char="•"/>
            </a:pPr>
            <a:r>
              <a:rPr lang="nl-NL" sz="2200" dirty="0"/>
              <a:t>Waar focus ik op onder druk </a:t>
            </a:r>
          </a:p>
          <a:p>
            <a:pPr marL="742950" lvl="1" indent="-285750">
              <a:buFont typeface="Arial" panose="020B0604020202020204" pitchFamily="34" charset="0"/>
              <a:buChar char="•"/>
            </a:pPr>
            <a:r>
              <a:rPr lang="nl-NL" sz="2200" dirty="0"/>
              <a:t>Helpt het om op tegenovergestelde te focussen?</a:t>
            </a:r>
          </a:p>
          <a:p>
            <a:pPr marL="285750" indent="-285750">
              <a:buFont typeface="Arial" panose="020B0604020202020204" pitchFamily="34" charset="0"/>
              <a:buChar char="•"/>
            </a:pPr>
            <a:endParaRPr lang="nl-NL" sz="2500" dirty="0"/>
          </a:p>
          <a:p>
            <a:pPr marL="285750" indent="-285750">
              <a:buFont typeface="Arial" panose="020B0604020202020204" pitchFamily="34" charset="0"/>
              <a:buChar char="•"/>
            </a:pPr>
            <a:endParaRPr lang="nl-NL" sz="2500" dirty="0"/>
          </a:p>
        </p:txBody>
      </p:sp>
    </p:spTree>
    <p:extLst>
      <p:ext uri="{BB962C8B-B14F-4D97-AF65-F5344CB8AC3E}">
        <p14:creationId xmlns:p14="http://schemas.microsoft.com/office/powerpoint/2010/main" val="23066751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6A60E-F9EF-4AC3-988C-614B8492F262}"/>
              </a:ext>
            </a:extLst>
          </p:cNvPr>
          <p:cNvSpPr>
            <a:spLocks noGrp="1"/>
          </p:cNvSpPr>
          <p:nvPr>
            <p:ph type="title"/>
          </p:nvPr>
        </p:nvSpPr>
        <p:spPr/>
        <p:txBody>
          <a:bodyPr/>
          <a:lstStyle/>
          <a:p>
            <a:r>
              <a:rPr lang="nl-NL" dirty="0"/>
              <a:t>Flow </a:t>
            </a:r>
          </a:p>
        </p:txBody>
      </p:sp>
      <p:sp>
        <p:nvSpPr>
          <p:cNvPr id="9" name="Tekstvak 8">
            <a:extLst>
              <a:ext uri="{FF2B5EF4-FFF2-40B4-BE49-F238E27FC236}">
                <a16:creationId xmlns:a16="http://schemas.microsoft.com/office/drawing/2014/main" id="{81F49F5F-3E4A-4E31-A046-54B4105EE431}"/>
              </a:ext>
            </a:extLst>
          </p:cNvPr>
          <p:cNvSpPr txBox="1"/>
          <p:nvPr/>
        </p:nvSpPr>
        <p:spPr>
          <a:xfrm>
            <a:off x="8065818" y="2873872"/>
            <a:ext cx="3089862" cy="2246769"/>
          </a:xfrm>
          <a:prstGeom prst="rect">
            <a:avLst/>
          </a:prstGeom>
          <a:noFill/>
        </p:spPr>
        <p:txBody>
          <a:bodyPr wrap="square">
            <a:spAutoFit/>
          </a:bodyPr>
          <a:lstStyle/>
          <a:p>
            <a:pPr algn="ctr"/>
            <a:r>
              <a:rPr lang="nl-NL" sz="3500" dirty="0">
                <a:solidFill>
                  <a:srgbClr val="60C6C4"/>
                </a:solidFill>
                <a:latin typeface="Impact" panose="020B0806030902050204" pitchFamily="34" charset="0"/>
                <a:ea typeface="Gungsuh" panose="020B0503020000020004" pitchFamily="18" charset="-127"/>
                <a:cs typeface="Aldhabi" panose="020B0604020202020204" pitchFamily="2" charset="-78"/>
              </a:rPr>
              <a:t>“Flow is </a:t>
            </a:r>
            <a:r>
              <a:rPr lang="nl-NL" sz="3500" dirty="0" err="1">
                <a:solidFill>
                  <a:srgbClr val="60C6C4"/>
                </a:solidFill>
                <a:latin typeface="Impact" panose="020B0806030902050204" pitchFamily="34" charset="0"/>
                <a:ea typeface="Gungsuh" panose="020B0503020000020004" pitchFamily="18" charset="-127"/>
                <a:cs typeface="Aldhabi" panose="020B0604020202020204" pitchFamily="2" charset="-78"/>
              </a:rPr>
              <a:t>the</a:t>
            </a:r>
            <a:r>
              <a:rPr lang="nl-NL" sz="3500" dirty="0">
                <a:solidFill>
                  <a:srgbClr val="60C6C4"/>
                </a:solidFill>
                <a:latin typeface="Impact" panose="020B0806030902050204" pitchFamily="34" charset="0"/>
                <a:ea typeface="Gungsuh" panose="020B0503020000020004" pitchFamily="18" charset="-127"/>
                <a:cs typeface="Aldhabi" panose="020B0604020202020204" pitchFamily="2" charset="-78"/>
              </a:rPr>
              <a:t> </a:t>
            </a:r>
            <a:r>
              <a:rPr lang="nl-NL" sz="3500" dirty="0" err="1">
                <a:solidFill>
                  <a:srgbClr val="60C6C4"/>
                </a:solidFill>
                <a:latin typeface="Impact" panose="020B0806030902050204" pitchFamily="34" charset="0"/>
                <a:ea typeface="Gungsuh" panose="020B0503020000020004" pitchFamily="18" charset="-127"/>
                <a:cs typeface="Aldhabi" panose="020B0604020202020204" pitchFamily="2" charset="-78"/>
              </a:rPr>
              <a:t>doorway</a:t>
            </a:r>
            <a:r>
              <a:rPr lang="nl-NL" sz="3500" dirty="0">
                <a:solidFill>
                  <a:srgbClr val="60C6C4"/>
                </a:solidFill>
                <a:latin typeface="Impact" panose="020B0806030902050204" pitchFamily="34" charset="0"/>
                <a:ea typeface="Gungsuh" panose="020B0503020000020004" pitchFamily="18" charset="-127"/>
                <a:cs typeface="Aldhabi" panose="020B0604020202020204" pitchFamily="2" charset="-78"/>
              </a:rPr>
              <a:t> </a:t>
            </a:r>
            <a:r>
              <a:rPr lang="nl-NL" sz="3500" dirty="0" err="1">
                <a:solidFill>
                  <a:srgbClr val="60C6C4"/>
                </a:solidFill>
                <a:latin typeface="Impact" panose="020B0806030902050204" pitchFamily="34" charset="0"/>
                <a:ea typeface="Gungsuh" panose="020B0503020000020004" pitchFamily="18" charset="-127"/>
                <a:cs typeface="Aldhabi" panose="020B0604020202020204" pitchFamily="2" charset="-78"/>
              </a:rPr>
              <a:t>to</a:t>
            </a:r>
            <a:r>
              <a:rPr lang="nl-NL" sz="3500" dirty="0">
                <a:solidFill>
                  <a:srgbClr val="60C6C4"/>
                </a:solidFill>
                <a:latin typeface="Impact" panose="020B0806030902050204" pitchFamily="34" charset="0"/>
                <a:ea typeface="Gungsuh" panose="020B0503020000020004" pitchFamily="18" charset="-127"/>
                <a:cs typeface="Aldhabi" panose="020B0604020202020204" pitchFamily="2" charset="-78"/>
              </a:rPr>
              <a:t> </a:t>
            </a:r>
            <a:r>
              <a:rPr lang="nl-NL" sz="3500" dirty="0" err="1">
                <a:solidFill>
                  <a:srgbClr val="60C6C4"/>
                </a:solidFill>
                <a:latin typeface="Impact" panose="020B0806030902050204" pitchFamily="34" charset="0"/>
                <a:ea typeface="Gungsuh" panose="020B0503020000020004" pitchFamily="18" charset="-127"/>
                <a:cs typeface="Aldhabi" panose="020B0604020202020204" pitchFamily="2" charset="-78"/>
              </a:rPr>
              <a:t>the</a:t>
            </a:r>
            <a:r>
              <a:rPr lang="nl-NL" sz="3500" dirty="0">
                <a:solidFill>
                  <a:srgbClr val="60C6C4"/>
                </a:solidFill>
                <a:latin typeface="Impact" panose="020B0806030902050204" pitchFamily="34" charset="0"/>
                <a:ea typeface="Gungsuh" panose="020B0503020000020004" pitchFamily="18" charset="-127"/>
                <a:cs typeface="Aldhabi" panose="020B0604020202020204" pitchFamily="2" charset="-78"/>
              </a:rPr>
              <a:t> </a:t>
            </a:r>
          </a:p>
          <a:p>
            <a:pPr algn="ctr"/>
            <a:r>
              <a:rPr lang="nl-NL" sz="3500" i="1" dirty="0">
                <a:solidFill>
                  <a:srgbClr val="60C6C4"/>
                </a:solidFill>
                <a:latin typeface="Impact" panose="020B0806030902050204" pitchFamily="34" charset="0"/>
                <a:ea typeface="Gungsuh" panose="020B0503020000020004" pitchFamily="18" charset="-127"/>
                <a:cs typeface="Aldhabi" panose="020B0604020202020204" pitchFamily="2" charset="-78"/>
              </a:rPr>
              <a:t>more  </a:t>
            </a:r>
            <a:r>
              <a:rPr lang="nl-NL" sz="3500" dirty="0">
                <a:solidFill>
                  <a:srgbClr val="60C6C4"/>
                </a:solidFill>
                <a:latin typeface="Impact" panose="020B0806030902050204" pitchFamily="34" charset="0"/>
                <a:ea typeface="Gungsuh" panose="020B0503020000020004" pitchFamily="18" charset="-127"/>
                <a:cs typeface="Aldhabi" panose="020B0604020202020204" pitchFamily="2" charset="-78"/>
              </a:rPr>
              <a:t>that most of </a:t>
            </a:r>
            <a:r>
              <a:rPr lang="nl-NL" sz="3500" dirty="0" err="1">
                <a:solidFill>
                  <a:srgbClr val="60C6C4"/>
                </a:solidFill>
                <a:latin typeface="Impact" panose="020B0806030902050204" pitchFamily="34" charset="0"/>
                <a:ea typeface="Gungsuh" panose="020B0503020000020004" pitchFamily="18" charset="-127"/>
                <a:cs typeface="Aldhabi" panose="020B0604020202020204" pitchFamily="2" charset="-78"/>
              </a:rPr>
              <a:t>us</a:t>
            </a:r>
            <a:r>
              <a:rPr lang="nl-NL" sz="3500" dirty="0">
                <a:solidFill>
                  <a:srgbClr val="60C6C4"/>
                </a:solidFill>
                <a:latin typeface="Impact" panose="020B0806030902050204" pitchFamily="34" charset="0"/>
                <a:ea typeface="Gungsuh" panose="020B0503020000020004" pitchFamily="18" charset="-127"/>
                <a:cs typeface="Aldhabi" panose="020B0604020202020204" pitchFamily="2" charset="-78"/>
              </a:rPr>
              <a:t> </a:t>
            </a:r>
            <a:r>
              <a:rPr lang="nl-NL" sz="3500" dirty="0" err="1">
                <a:solidFill>
                  <a:srgbClr val="60C6C4"/>
                </a:solidFill>
                <a:latin typeface="Impact" panose="020B0806030902050204" pitchFamily="34" charset="0"/>
                <a:ea typeface="Gungsuh" panose="020B0503020000020004" pitchFamily="18" charset="-127"/>
                <a:cs typeface="Aldhabi" panose="020B0604020202020204" pitchFamily="2" charset="-78"/>
              </a:rPr>
              <a:t>seek</a:t>
            </a:r>
            <a:r>
              <a:rPr lang="nl-NL" sz="3500" dirty="0">
                <a:solidFill>
                  <a:srgbClr val="60C6C4"/>
                </a:solidFill>
                <a:latin typeface="Impact" panose="020B0806030902050204" pitchFamily="34" charset="0"/>
                <a:ea typeface="Gungsuh" panose="020B0503020000020004" pitchFamily="18" charset="-127"/>
                <a:cs typeface="Aldhabi" panose="020B0604020202020204" pitchFamily="2" charset="-78"/>
              </a:rPr>
              <a:t>”</a:t>
            </a:r>
          </a:p>
        </p:txBody>
      </p:sp>
      <p:sp>
        <p:nvSpPr>
          <p:cNvPr id="10" name="Tijdelijke aanduiding voor inhoud 5">
            <a:extLst>
              <a:ext uri="{FF2B5EF4-FFF2-40B4-BE49-F238E27FC236}">
                <a16:creationId xmlns:a16="http://schemas.microsoft.com/office/drawing/2014/main" id="{C0837861-7F1A-4941-B87E-B6D3F2791962}"/>
              </a:ext>
            </a:extLst>
          </p:cNvPr>
          <p:cNvSpPr txBox="1">
            <a:spLocks/>
          </p:cNvSpPr>
          <p:nvPr/>
        </p:nvSpPr>
        <p:spPr>
          <a:xfrm>
            <a:off x="1581102" y="2510800"/>
            <a:ext cx="5697059" cy="2362185"/>
          </a:xfrm>
          <a:prstGeom prst="rect">
            <a:avLst/>
          </a:prstGeom>
          <a:noFill/>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nl-NL" sz="2500" dirty="0"/>
              <a:t>Als focus optimaal is</a:t>
            </a:r>
          </a:p>
          <a:p>
            <a:pPr marL="285750" indent="-285750">
              <a:buFont typeface="Arial" panose="020B0604020202020204" pitchFamily="34" charset="0"/>
              <a:buChar char="•"/>
            </a:pPr>
            <a:r>
              <a:rPr lang="nl-NL" sz="2500" dirty="0"/>
              <a:t>Alles gaat relatief gemakkelijk en automatisch</a:t>
            </a:r>
          </a:p>
          <a:p>
            <a:pPr marL="285750" indent="-285750">
              <a:buFont typeface="Arial" panose="020B0604020202020204" pitchFamily="34" charset="0"/>
              <a:buChar char="•"/>
            </a:pPr>
            <a:endParaRPr lang="nl-NL" sz="2500" dirty="0"/>
          </a:p>
          <a:p>
            <a:pPr marL="285750" indent="-285750">
              <a:buFont typeface="Arial" panose="020B0604020202020204" pitchFamily="34" charset="0"/>
              <a:buChar char="•"/>
            </a:pPr>
            <a:r>
              <a:rPr lang="nl-NL" sz="2500" dirty="0"/>
              <a:t>Hoe kom je in de flow? </a:t>
            </a:r>
          </a:p>
        </p:txBody>
      </p:sp>
    </p:spTree>
    <p:extLst>
      <p:ext uri="{BB962C8B-B14F-4D97-AF65-F5344CB8AC3E}">
        <p14:creationId xmlns:p14="http://schemas.microsoft.com/office/powerpoint/2010/main" val="26329477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53C2A-14F5-40E3-854D-FFCA9C560F2A}"/>
              </a:ext>
            </a:extLst>
          </p:cNvPr>
          <p:cNvSpPr>
            <a:spLocks noGrp="1"/>
          </p:cNvSpPr>
          <p:nvPr>
            <p:ph type="title"/>
          </p:nvPr>
        </p:nvSpPr>
        <p:spPr/>
        <p:txBody>
          <a:bodyPr/>
          <a:lstStyle/>
          <a:p>
            <a:r>
              <a:rPr lang="nl-NL" dirty="0" err="1"/>
              <a:t>Aandachtscirkels</a:t>
            </a:r>
            <a:endParaRPr lang="nl-NL" dirty="0"/>
          </a:p>
        </p:txBody>
      </p:sp>
      <p:sp>
        <p:nvSpPr>
          <p:cNvPr id="3" name="Tijdelijke aanduiding voor inhoud 2">
            <a:extLst>
              <a:ext uri="{FF2B5EF4-FFF2-40B4-BE49-F238E27FC236}">
                <a16:creationId xmlns:a16="http://schemas.microsoft.com/office/drawing/2014/main" id="{75B6C391-52CF-43DD-90B8-67B2D6C003F1}"/>
              </a:ext>
            </a:extLst>
          </p:cNvPr>
          <p:cNvSpPr>
            <a:spLocks noGrp="1"/>
          </p:cNvSpPr>
          <p:nvPr>
            <p:ph idx="1"/>
          </p:nvPr>
        </p:nvSpPr>
        <p:spPr>
          <a:xfrm>
            <a:off x="5745331" y="2697990"/>
            <a:ext cx="5094303" cy="4023360"/>
          </a:xfrm>
        </p:spPr>
        <p:txBody>
          <a:bodyPr/>
          <a:lstStyle/>
          <a:p>
            <a:pPr algn="l"/>
            <a:r>
              <a:rPr lang="nl-NL" dirty="0">
                <a:solidFill>
                  <a:schemeClr val="tx1"/>
                </a:solidFill>
                <a:effectLst/>
                <a:latin typeface="Source Sans Pro" panose="020B0503030403020204" pitchFamily="34" charset="0"/>
              </a:rPr>
              <a:t>1 = focus op je taak (intern of extern)</a:t>
            </a:r>
            <a:endParaRPr lang="nl-NL" dirty="0">
              <a:solidFill>
                <a:schemeClr val="tx1"/>
              </a:solidFill>
              <a:effectLst/>
            </a:endParaRPr>
          </a:p>
          <a:p>
            <a:pPr algn="l"/>
            <a:r>
              <a:rPr lang="nl-NL" dirty="0">
                <a:solidFill>
                  <a:schemeClr val="tx1"/>
                </a:solidFill>
                <a:effectLst/>
                <a:latin typeface="Source Sans Pro" panose="020B0503030403020204" pitchFamily="34" charset="0"/>
              </a:rPr>
              <a:t>2 = directe afleiders </a:t>
            </a:r>
            <a:endParaRPr lang="nl-NL" dirty="0">
              <a:solidFill>
                <a:schemeClr val="tx1"/>
              </a:solidFill>
              <a:effectLst/>
            </a:endParaRPr>
          </a:p>
          <a:p>
            <a:pPr algn="l"/>
            <a:r>
              <a:rPr lang="nl-NL" dirty="0">
                <a:solidFill>
                  <a:schemeClr val="tx1"/>
                </a:solidFill>
                <a:effectLst/>
                <a:latin typeface="Source Sans Pro" panose="020B0503030403020204" pitchFamily="34" charset="0"/>
              </a:rPr>
              <a:t>3 = gedachten over ‘is’ </a:t>
            </a:r>
            <a:r>
              <a:rPr lang="nl-NL" dirty="0" err="1">
                <a:solidFill>
                  <a:schemeClr val="tx1"/>
                </a:solidFill>
                <a:effectLst/>
                <a:latin typeface="Source Sans Pro" panose="020B0503030403020204" pitchFamily="34" charset="0"/>
              </a:rPr>
              <a:t>vs</a:t>
            </a:r>
            <a:r>
              <a:rPr lang="nl-NL" dirty="0">
                <a:solidFill>
                  <a:schemeClr val="tx1"/>
                </a:solidFill>
                <a:effectLst/>
                <a:latin typeface="Source Sans Pro" panose="020B0503030403020204" pitchFamily="34" charset="0"/>
              </a:rPr>
              <a:t> ‘behoort te zijn’ </a:t>
            </a:r>
            <a:endParaRPr lang="nl-NL" dirty="0">
              <a:solidFill>
                <a:schemeClr val="tx1"/>
              </a:solidFill>
              <a:effectLst/>
            </a:endParaRPr>
          </a:p>
          <a:p>
            <a:pPr algn="l"/>
            <a:r>
              <a:rPr lang="nl-NL" dirty="0">
                <a:solidFill>
                  <a:schemeClr val="tx1"/>
                </a:solidFill>
                <a:effectLst/>
                <a:latin typeface="Source Sans Pro" panose="020B0503030403020204" pitchFamily="34" charset="0"/>
              </a:rPr>
              <a:t>4 = gedachten over slagen/falen</a:t>
            </a:r>
            <a:endParaRPr lang="nl-NL" dirty="0">
              <a:solidFill>
                <a:schemeClr val="tx1"/>
              </a:solidFill>
              <a:effectLst/>
            </a:endParaRPr>
          </a:p>
          <a:p>
            <a:pPr algn="l"/>
            <a:r>
              <a:rPr lang="nl-NL" dirty="0">
                <a:solidFill>
                  <a:schemeClr val="tx1"/>
                </a:solidFill>
                <a:effectLst/>
                <a:latin typeface="Source Sans Pro" panose="020B0503030403020204" pitchFamily="34" charset="0"/>
              </a:rPr>
              <a:t>5 = gedachten over gevolgen slagen/falen</a:t>
            </a:r>
            <a:endParaRPr lang="nl-NL" dirty="0">
              <a:solidFill>
                <a:schemeClr val="tx1"/>
              </a:solidFill>
              <a:effectLst/>
            </a:endParaRPr>
          </a:p>
          <a:p>
            <a:pPr algn="l"/>
            <a:r>
              <a:rPr lang="nl-NL" dirty="0">
                <a:solidFill>
                  <a:schemeClr val="tx1"/>
                </a:solidFill>
                <a:effectLst/>
                <a:latin typeface="Source Sans Pro" panose="020B0503030403020204" pitchFamily="34" charset="0"/>
              </a:rPr>
              <a:t>6 = zinsvraag; waarom ben ik hier eigenlijk?</a:t>
            </a:r>
            <a:endParaRPr lang="nl-NL" dirty="0">
              <a:solidFill>
                <a:schemeClr val="tx1"/>
              </a:solidFill>
              <a:effectLst/>
            </a:endParaRPr>
          </a:p>
          <a:p>
            <a:endParaRPr lang="nl-NL" dirty="0">
              <a:solidFill>
                <a:schemeClr val="tx1"/>
              </a:solidFill>
            </a:endParaRPr>
          </a:p>
        </p:txBody>
      </p:sp>
      <p:pic>
        <p:nvPicPr>
          <p:cNvPr id="5" name="Afbeelding 4">
            <a:extLst>
              <a:ext uri="{FF2B5EF4-FFF2-40B4-BE49-F238E27FC236}">
                <a16:creationId xmlns:a16="http://schemas.microsoft.com/office/drawing/2014/main" id="{408F6813-085E-481A-A3A8-A5E3E8667FBD}"/>
              </a:ext>
            </a:extLst>
          </p:cNvPr>
          <p:cNvPicPr>
            <a:picLocks noChangeAspect="1"/>
          </p:cNvPicPr>
          <p:nvPr/>
        </p:nvPicPr>
        <p:blipFill>
          <a:blip r:embed="rId2"/>
          <a:stretch>
            <a:fillRect/>
          </a:stretch>
        </p:blipFill>
        <p:spPr>
          <a:xfrm>
            <a:off x="1483079" y="1969670"/>
            <a:ext cx="3686175" cy="3819525"/>
          </a:xfrm>
          <a:prstGeom prst="rect">
            <a:avLst/>
          </a:prstGeom>
        </p:spPr>
      </p:pic>
      <p:sp>
        <p:nvSpPr>
          <p:cNvPr id="6" name="Tekstvak 5">
            <a:extLst>
              <a:ext uri="{FF2B5EF4-FFF2-40B4-BE49-F238E27FC236}">
                <a16:creationId xmlns:a16="http://schemas.microsoft.com/office/drawing/2014/main" id="{8CEBCBD1-7D61-40A5-AB4C-7C21B845B12D}"/>
              </a:ext>
            </a:extLst>
          </p:cNvPr>
          <p:cNvSpPr txBox="1"/>
          <p:nvPr/>
        </p:nvSpPr>
        <p:spPr>
          <a:xfrm>
            <a:off x="2407327" y="5789195"/>
            <a:ext cx="1837677" cy="292388"/>
          </a:xfrm>
          <a:prstGeom prst="rect">
            <a:avLst/>
          </a:prstGeom>
          <a:noFill/>
        </p:spPr>
        <p:txBody>
          <a:bodyPr wrap="square" rtlCol="0">
            <a:spAutoFit/>
          </a:bodyPr>
          <a:lstStyle/>
          <a:p>
            <a:r>
              <a:rPr lang="nl-NL" sz="1300" i="1" dirty="0"/>
              <a:t>Cirkels van </a:t>
            </a:r>
            <a:r>
              <a:rPr lang="nl-NL" sz="1300" i="1" dirty="0" err="1"/>
              <a:t>Eberspächer</a:t>
            </a:r>
            <a:endParaRPr lang="nl-NL" sz="1300" i="1" dirty="0"/>
          </a:p>
        </p:txBody>
      </p:sp>
    </p:spTree>
    <p:extLst>
      <p:ext uri="{BB962C8B-B14F-4D97-AF65-F5344CB8AC3E}">
        <p14:creationId xmlns:p14="http://schemas.microsoft.com/office/powerpoint/2010/main" val="18630570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1001</Words>
  <Application>Microsoft Office PowerPoint</Application>
  <PresentationFormat>Breedbeeld</PresentationFormat>
  <Paragraphs>197</Paragraphs>
  <Slides>27</Slides>
  <Notes>16</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27</vt:i4>
      </vt:variant>
    </vt:vector>
  </HeadingPairs>
  <TitlesOfParts>
    <vt:vector size="34" baseType="lpstr">
      <vt:lpstr>Arial</vt:lpstr>
      <vt:lpstr>Calibri</vt:lpstr>
      <vt:lpstr>Calibri Light</vt:lpstr>
      <vt:lpstr>Impact</vt:lpstr>
      <vt:lpstr>Source Sans Pro</vt:lpstr>
      <vt:lpstr>Terugblik</vt:lpstr>
      <vt:lpstr>Aangepast ontwerp</vt:lpstr>
      <vt:lpstr>Mentale vaardigheden</vt:lpstr>
      <vt:lpstr>Even voorstellen </vt:lpstr>
      <vt:lpstr>Mentale training</vt:lpstr>
      <vt:lpstr>De ballon</vt:lpstr>
      <vt:lpstr>Aandacht</vt:lpstr>
      <vt:lpstr>Aandacht </vt:lpstr>
      <vt:lpstr>Aandachtsstijlen</vt:lpstr>
      <vt:lpstr>Flow </vt:lpstr>
      <vt:lpstr>Aandachtscirkels</vt:lpstr>
      <vt:lpstr>Hoe kom je (terug) in cirkel 1? </vt:lpstr>
      <vt:lpstr>Vragen? </vt:lpstr>
      <vt:lpstr>Wedstrijdspanning</vt:lpstr>
      <vt:lpstr>De ballon</vt:lpstr>
      <vt:lpstr>Juiste spanningsniveau</vt:lpstr>
      <vt:lpstr>Flow</vt:lpstr>
      <vt:lpstr>Wedstrijdje! </vt:lpstr>
      <vt:lpstr>Doelen stellen </vt:lpstr>
      <vt:lpstr>Wedstrijdvoorbereiding</vt:lpstr>
      <vt:lpstr>Wedstrijdvoorbereiding</vt:lpstr>
      <vt:lpstr>Wedstrijdvoorbereiding</vt:lpstr>
      <vt:lpstr>Controleerbare</vt:lpstr>
      <vt:lpstr>Buikademhaling</vt:lpstr>
      <vt:lpstr>Buikademhaling</vt:lpstr>
      <vt:lpstr>Buikademhaling: hoe?</vt:lpstr>
      <vt:lpstr>Omgaan met spanning</vt:lpstr>
      <vt:lpstr>Vragen? </vt:lpstr>
      <vt:lpstr>Individuele begeleiding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Mentale training</dc:title>
  <dc:creator>Wies Stevens</dc:creator>
  <cp:lastModifiedBy>Jan S</cp:lastModifiedBy>
  <cp:revision>55</cp:revision>
  <dcterms:created xsi:type="dcterms:W3CDTF">2021-05-27T07:11:13Z</dcterms:created>
  <dcterms:modified xsi:type="dcterms:W3CDTF">2021-06-15T21:36:11Z</dcterms:modified>
</cp:coreProperties>
</file>